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Lst>
  <p:notesMasterIdLst>
    <p:notesMasterId r:id="rId6"/>
  </p:notesMasterIdLst>
  <p:handoutMasterIdLst>
    <p:handoutMasterId r:id="rId7"/>
  </p:handoutMasterIdLst>
  <p:sldIdLst>
    <p:sldId id="256" r:id="rId5"/>
  </p:sldIdLst>
  <p:sldSz cx="25203150" cy="36004500"/>
  <p:notesSz cx="6858000" cy="9144000"/>
  <p:defaultTextStyle>
    <a:defPPr>
      <a:defRPr lang="en-US"/>
    </a:defPPr>
    <a:lvl1pPr marL="0" algn="l" defTabSz="3686861" rtl="0" eaLnBrk="1" latinLnBrk="0" hangingPunct="1">
      <a:defRPr sz="7258" kern="1200">
        <a:solidFill>
          <a:schemeClr val="tx1"/>
        </a:solidFill>
        <a:latin typeface="+mn-lt"/>
        <a:ea typeface="+mn-ea"/>
        <a:cs typeface="+mn-cs"/>
      </a:defRPr>
    </a:lvl1pPr>
    <a:lvl2pPr marL="1843430" algn="l" defTabSz="3686861" rtl="0" eaLnBrk="1" latinLnBrk="0" hangingPunct="1">
      <a:defRPr sz="7258" kern="1200">
        <a:solidFill>
          <a:schemeClr val="tx1"/>
        </a:solidFill>
        <a:latin typeface="+mn-lt"/>
        <a:ea typeface="+mn-ea"/>
        <a:cs typeface="+mn-cs"/>
      </a:defRPr>
    </a:lvl2pPr>
    <a:lvl3pPr marL="3686861" algn="l" defTabSz="3686861" rtl="0" eaLnBrk="1" latinLnBrk="0" hangingPunct="1">
      <a:defRPr sz="7258" kern="1200">
        <a:solidFill>
          <a:schemeClr val="tx1"/>
        </a:solidFill>
        <a:latin typeface="+mn-lt"/>
        <a:ea typeface="+mn-ea"/>
        <a:cs typeface="+mn-cs"/>
      </a:defRPr>
    </a:lvl3pPr>
    <a:lvl4pPr marL="5530291" algn="l" defTabSz="3686861" rtl="0" eaLnBrk="1" latinLnBrk="0" hangingPunct="1">
      <a:defRPr sz="7258" kern="1200">
        <a:solidFill>
          <a:schemeClr val="tx1"/>
        </a:solidFill>
        <a:latin typeface="+mn-lt"/>
        <a:ea typeface="+mn-ea"/>
        <a:cs typeface="+mn-cs"/>
      </a:defRPr>
    </a:lvl4pPr>
    <a:lvl5pPr marL="7373722" algn="l" defTabSz="3686861" rtl="0" eaLnBrk="1" latinLnBrk="0" hangingPunct="1">
      <a:defRPr sz="7258" kern="1200">
        <a:solidFill>
          <a:schemeClr val="tx1"/>
        </a:solidFill>
        <a:latin typeface="+mn-lt"/>
        <a:ea typeface="+mn-ea"/>
        <a:cs typeface="+mn-cs"/>
      </a:defRPr>
    </a:lvl5pPr>
    <a:lvl6pPr marL="9217152" algn="l" defTabSz="3686861" rtl="0" eaLnBrk="1" latinLnBrk="0" hangingPunct="1">
      <a:defRPr sz="7258" kern="1200">
        <a:solidFill>
          <a:schemeClr val="tx1"/>
        </a:solidFill>
        <a:latin typeface="+mn-lt"/>
        <a:ea typeface="+mn-ea"/>
        <a:cs typeface="+mn-cs"/>
      </a:defRPr>
    </a:lvl6pPr>
    <a:lvl7pPr marL="11060582" algn="l" defTabSz="3686861" rtl="0" eaLnBrk="1" latinLnBrk="0" hangingPunct="1">
      <a:defRPr sz="7258" kern="1200">
        <a:solidFill>
          <a:schemeClr val="tx1"/>
        </a:solidFill>
        <a:latin typeface="+mn-lt"/>
        <a:ea typeface="+mn-ea"/>
        <a:cs typeface="+mn-cs"/>
      </a:defRPr>
    </a:lvl7pPr>
    <a:lvl8pPr marL="12904013" algn="l" defTabSz="3686861" rtl="0" eaLnBrk="1" latinLnBrk="0" hangingPunct="1">
      <a:defRPr sz="7258" kern="1200">
        <a:solidFill>
          <a:schemeClr val="tx1"/>
        </a:solidFill>
        <a:latin typeface="+mn-lt"/>
        <a:ea typeface="+mn-ea"/>
        <a:cs typeface="+mn-cs"/>
      </a:defRPr>
    </a:lvl8pPr>
    <a:lvl9pPr marL="14747443" algn="l" defTabSz="3686861" rtl="0" eaLnBrk="1" latinLnBrk="0" hangingPunct="1">
      <a:defRPr sz="7258"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guide id="3" orient="horz" pos="11340">
          <p15:clr>
            <a:srgbClr val="A4A3A4"/>
          </p15:clr>
        </p15:guide>
        <p15:guide id="4" pos="793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DCAF9ED-07DC-4A11-8D7F-57B35C25682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380" autoAdjust="0"/>
    <p:restoredTop sz="95221" autoAdjust="0"/>
  </p:normalViewPr>
  <p:slideViewPr>
    <p:cSldViewPr snapToGrid="0">
      <p:cViewPr>
        <p:scale>
          <a:sx n="40" d="100"/>
          <a:sy n="40" d="100"/>
        </p:scale>
        <p:origin x="1140" y="30"/>
      </p:cViewPr>
      <p:guideLst>
        <p:guide orient="horz" pos="10368"/>
        <p:guide pos="13824"/>
        <p:guide orient="horz" pos="11340"/>
        <p:guide pos="7938"/>
      </p:guideLst>
    </p:cSldViewPr>
  </p:slideViewPr>
  <p:outlineViewPr>
    <p:cViewPr>
      <p:scale>
        <a:sx n="33" d="100"/>
        <a:sy n="33" d="100"/>
      </p:scale>
      <p:origin x="0" y="0"/>
    </p:cViewPr>
  </p:outlineViewPr>
  <p:notesTextViewPr>
    <p:cViewPr>
      <p:scale>
        <a:sx n="3" d="2"/>
        <a:sy n="3" d="2"/>
      </p:scale>
      <p:origin x="0" y="0"/>
    </p:cViewPr>
  </p:notesTextViewPr>
  <p:notesViewPr>
    <p:cSldViewPr snapToGrid="0" showGuides="1">
      <p:cViewPr varScale="1">
        <p:scale>
          <a:sx n="65" d="100"/>
          <a:sy n="65" d="100"/>
        </p:scale>
        <p:origin x="2796"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Πλαίσιο κράτησης θέσης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latinLnBrk="0">
              <a:defRPr lang="el-GR" sz="1200"/>
            </a:lvl1pPr>
          </a:lstStyle>
          <a:p>
            <a:endParaRPr lang="el-GR"/>
          </a:p>
        </p:txBody>
      </p:sp>
      <p:sp>
        <p:nvSpPr>
          <p:cNvPr id="3" name="Πλαίσιο κράτησης θέσης ημερομηνίας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latinLnBrk="0">
              <a:defRPr lang="el-GR" sz="1200"/>
            </a:lvl1pPr>
          </a:lstStyle>
          <a:p>
            <a:fld id="{F1C0B079-A316-4C9B-B165-DF9EA8325D2C}" type="datetimeFigureOut">
              <a:rPr lang="el-GR" smtClean="0"/>
              <a:pPr/>
              <a:t>10/12/2018</a:t>
            </a:fld>
            <a:endParaRPr lang="el-GR"/>
          </a:p>
        </p:txBody>
      </p:sp>
      <p:sp>
        <p:nvSpPr>
          <p:cNvPr id="4" name="Πλαίσιο κράτησης θέσης υποσέλιδου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latinLnBrk="0">
              <a:defRPr lang="el-GR" sz="1200"/>
            </a:lvl1pPr>
          </a:lstStyle>
          <a:p>
            <a:endParaRPr lang="el-GR"/>
          </a:p>
        </p:txBody>
      </p:sp>
      <p:sp>
        <p:nvSpPr>
          <p:cNvPr id="5" name="Πλαίσιο κράτησης θέσης αριθμού διαφάνειας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latinLnBrk="0">
              <a:defRPr lang="el-GR" sz="1200"/>
            </a:lvl1pPr>
          </a:lstStyle>
          <a:p>
            <a:fld id="{6BA0EAE6-B4B6-49B7-9049-B371250BE0F4}" type="slidenum">
              <a:rPr lang="el-GR" smtClean="0"/>
              <a:pPr/>
              <a:t>‹#›</a:t>
            </a:fld>
            <a:endParaRPr lang="el-GR"/>
          </a:p>
        </p:txBody>
      </p:sp>
    </p:spTree>
    <p:extLst>
      <p:ext uri="{BB962C8B-B14F-4D97-AF65-F5344CB8AC3E}">
        <p14:creationId xmlns:p14="http://schemas.microsoft.com/office/powerpoint/2010/main" val="14724663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Πλαίσιο κράτησης θέσης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latinLnBrk="0">
              <a:defRPr lang="el-GR" sz="1200"/>
            </a:lvl1pPr>
          </a:lstStyle>
          <a:p>
            <a:endParaRPr lang="el-GR"/>
          </a:p>
        </p:txBody>
      </p:sp>
      <p:sp>
        <p:nvSpPr>
          <p:cNvPr id="3" name="Πλαίσιο κράτησης θέσης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latinLnBrk="0">
              <a:defRPr lang="el-GR" sz="1200"/>
            </a:lvl1pPr>
          </a:lstStyle>
          <a:p>
            <a:fld id="{38F28AB8-57D1-494F-9851-055AD867E790}" type="datetimeFigureOut">
              <a:rPr lang="en-US"/>
              <a:pPr/>
              <a:t>12/10/2018</a:t>
            </a:fld>
            <a:endParaRPr lang="el-GR"/>
          </a:p>
        </p:txBody>
      </p:sp>
      <p:sp>
        <p:nvSpPr>
          <p:cNvPr id="4" name="Πλαίσιο κράτησης θέσης εικόνας διαφάνειας 3"/>
          <p:cNvSpPr>
            <a:spLocks noGrp="1" noRot="1" noChangeAspect="1"/>
          </p:cNvSpPr>
          <p:nvPr>
            <p:ph type="sldImg" idx="2"/>
          </p:nvPr>
        </p:nvSpPr>
        <p:spPr>
          <a:xfrm>
            <a:off x="2349500" y="1143000"/>
            <a:ext cx="21590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Πλαίσιο κράτησης θέσης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Κάντε κλικ για να επεξεργαστείτε τα στυλ υποδείγματος κειμένου</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Πλαίσιο κράτησης θέσης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latinLnBrk="0">
              <a:defRPr lang="el-GR" sz="1200"/>
            </a:lvl1pPr>
          </a:lstStyle>
          <a:p>
            <a:endParaRPr lang="el-GR"/>
          </a:p>
        </p:txBody>
      </p:sp>
      <p:sp>
        <p:nvSpPr>
          <p:cNvPr id="7" name="Πλαίσιο κράτησης θέσης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latinLnBrk="0">
              <a:defRPr lang="el-GR" sz="1200"/>
            </a:lvl1pPr>
          </a:lstStyle>
          <a:p>
            <a:fld id="{37C7F044-5458-4B2E-BFA0-52AAA1C529D4}" type="slidenum">
              <a:rPr/>
              <a:pPr/>
              <a:t>‹#›</a:t>
            </a:fld>
            <a:endParaRPr lang="el-GR"/>
          </a:p>
        </p:txBody>
      </p:sp>
    </p:spTree>
    <p:extLst>
      <p:ext uri="{BB962C8B-B14F-4D97-AF65-F5344CB8AC3E}">
        <p14:creationId xmlns:p14="http://schemas.microsoft.com/office/powerpoint/2010/main" val="1624808637"/>
      </p:ext>
    </p:extLst>
  </p:cSld>
  <p:clrMap bg1="lt1" tx1="dk1" bg2="lt2" tx2="dk2" accent1="accent1" accent2="accent2" accent3="accent3" accent4="accent4" accent5="accent5" accent6="accent6" hlink="hlink" folHlink="folHlink"/>
  <p:notesStyle>
    <a:lvl1pPr marL="0" algn="l" defTabSz="914400" rtl="0" eaLnBrk="1" latinLnBrk="0" hangingPunct="1">
      <a:defRPr lang="el-GR" sz="1200" kern="1200">
        <a:solidFill>
          <a:schemeClr val="tx1"/>
        </a:solidFill>
        <a:latin typeface="+mn-lt"/>
        <a:ea typeface="+mn-ea"/>
        <a:cs typeface="+mn-cs"/>
      </a:defRPr>
    </a:lvl1pPr>
    <a:lvl2pPr marL="457200" algn="l" defTabSz="914400" rtl="0" eaLnBrk="1" latinLnBrk="0" hangingPunct="1">
      <a:defRPr lang="el-GR" sz="1200" kern="1200">
        <a:solidFill>
          <a:schemeClr val="tx1"/>
        </a:solidFill>
        <a:latin typeface="+mn-lt"/>
        <a:ea typeface="+mn-ea"/>
        <a:cs typeface="+mn-cs"/>
      </a:defRPr>
    </a:lvl2pPr>
    <a:lvl3pPr marL="914400" algn="l" defTabSz="914400" rtl="0" eaLnBrk="1" latinLnBrk="0" hangingPunct="1">
      <a:defRPr lang="el-GR" sz="1200" kern="1200">
        <a:solidFill>
          <a:schemeClr val="tx1"/>
        </a:solidFill>
        <a:latin typeface="+mn-lt"/>
        <a:ea typeface="+mn-ea"/>
        <a:cs typeface="+mn-cs"/>
      </a:defRPr>
    </a:lvl3pPr>
    <a:lvl4pPr marL="1371600" algn="l" defTabSz="914400" rtl="0" eaLnBrk="1" latinLnBrk="0" hangingPunct="1">
      <a:defRPr lang="el-GR" sz="1200" kern="1200">
        <a:solidFill>
          <a:schemeClr val="tx1"/>
        </a:solidFill>
        <a:latin typeface="+mn-lt"/>
        <a:ea typeface="+mn-ea"/>
        <a:cs typeface="+mn-cs"/>
      </a:defRPr>
    </a:lvl4pPr>
    <a:lvl5pPr marL="1828800" algn="l" defTabSz="914400" rtl="0" eaLnBrk="1" latinLnBrk="0" hangingPunct="1">
      <a:defRPr lang="el-GR" sz="1200" kern="1200">
        <a:solidFill>
          <a:schemeClr val="tx1"/>
        </a:solidFill>
        <a:latin typeface="+mn-lt"/>
        <a:ea typeface="+mn-ea"/>
        <a:cs typeface="+mn-cs"/>
      </a:defRPr>
    </a:lvl5pPr>
    <a:lvl6pPr marL="2286000" algn="l" defTabSz="914400" rtl="0" eaLnBrk="1" latinLnBrk="0" hangingPunct="1">
      <a:defRPr lang="el-GR" sz="1200" kern="1200">
        <a:solidFill>
          <a:schemeClr val="tx1"/>
        </a:solidFill>
        <a:latin typeface="+mn-lt"/>
        <a:ea typeface="+mn-ea"/>
        <a:cs typeface="+mn-cs"/>
      </a:defRPr>
    </a:lvl6pPr>
    <a:lvl7pPr marL="2743200" algn="l" defTabSz="914400" rtl="0" eaLnBrk="1" latinLnBrk="0" hangingPunct="1">
      <a:defRPr lang="el-GR" sz="1200" kern="1200">
        <a:solidFill>
          <a:schemeClr val="tx1"/>
        </a:solidFill>
        <a:latin typeface="+mn-lt"/>
        <a:ea typeface="+mn-ea"/>
        <a:cs typeface="+mn-cs"/>
      </a:defRPr>
    </a:lvl7pPr>
    <a:lvl8pPr marL="3200400" algn="l" defTabSz="914400" rtl="0" eaLnBrk="1" latinLnBrk="0" hangingPunct="1">
      <a:defRPr lang="el-GR" sz="1200" kern="1200">
        <a:solidFill>
          <a:schemeClr val="tx1"/>
        </a:solidFill>
        <a:latin typeface="+mn-lt"/>
        <a:ea typeface="+mn-ea"/>
        <a:cs typeface="+mn-cs"/>
      </a:defRPr>
    </a:lvl8pPr>
    <a:lvl9pPr marL="3657600" algn="l" defTabSz="914400" rtl="0" eaLnBrk="1" latinLnBrk="0" hangingPunct="1">
      <a:defRPr lang="el-G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Αφίσα">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45" name="Ορθογώνιο 44"/>
          <p:cNvSpPr/>
          <p:nvPr/>
        </p:nvSpPr>
        <p:spPr>
          <a:xfrm>
            <a:off x="393799" y="16185356"/>
            <a:ext cx="262533" cy="100012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7" name="Ορθογώνιο 46"/>
          <p:cNvSpPr/>
          <p:nvPr/>
        </p:nvSpPr>
        <p:spPr>
          <a:xfrm>
            <a:off x="393799" y="25486519"/>
            <a:ext cx="262533" cy="10001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8" name="Ορθογώνιο 101"/>
          <p:cNvSpPr>
            <a:spLocks noChangeArrowheads="1"/>
          </p:cNvSpPr>
          <p:nvPr userDrawn="1"/>
        </p:nvSpPr>
        <p:spPr bwMode="auto">
          <a:xfrm>
            <a:off x="1" y="35004375"/>
            <a:ext cx="25203150" cy="1000125"/>
          </a:xfrm>
          <a:prstGeom prst="rect">
            <a:avLst/>
          </a:prstGeom>
          <a:solidFill>
            <a:schemeClr val="accent2">
              <a:lumMod val="60000"/>
              <a:lumOff val="40000"/>
            </a:schemeClr>
          </a:solidFill>
          <a:ln>
            <a:noFill/>
          </a:ln>
          <a:effectLst/>
        </p:spPr>
        <p:txBody>
          <a:bodyPr wrap="none" anchor="ctr"/>
          <a:lstStyle/>
          <a:p>
            <a:r>
              <a:rPr lang="el-GR"/>
              <a:t>`</a:t>
            </a:r>
          </a:p>
        </p:txBody>
      </p:sp>
      <p:sp>
        <p:nvSpPr>
          <p:cNvPr id="59" name="Γραμμή 112"/>
          <p:cNvSpPr>
            <a:spLocks noChangeShapeType="1"/>
          </p:cNvSpPr>
          <p:nvPr userDrawn="1"/>
        </p:nvSpPr>
        <p:spPr bwMode="white">
          <a:xfrm>
            <a:off x="0" y="35004375"/>
            <a:ext cx="25203150" cy="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43" name="Ορθογώνιο 42"/>
          <p:cNvSpPr/>
          <p:nvPr userDrawn="1"/>
        </p:nvSpPr>
        <p:spPr bwMode="white">
          <a:xfrm>
            <a:off x="16991834" y="6750844"/>
            <a:ext cx="7523480" cy="27703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2" name="Ορθογώνιο 41"/>
          <p:cNvSpPr/>
          <p:nvPr userDrawn="1"/>
        </p:nvSpPr>
        <p:spPr bwMode="white">
          <a:xfrm>
            <a:off x="8821813" y="6750844"/>
            <a:ext cx="7523480" cy="27703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1" name="Ορθογώνιο 40"/>
          <p:cNvSpPr/>
          <p:nvPr userDrawn="1"/>
        </p:nvSpPr>
        <p:spPr bwMode="white">
          <a:xfrm>
            <a:off x="638923" y="6750844"/>
            <a:ext cx="7523480" cy="27703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4" name="Ορθογώνιο 43"/>
          <p:cNvSpPr/>
          <p:nvPr userDrawn="1"/>
        </p:nvSpPr>
        <p:spPr>
          <a:xfrm>
            <a:off x="684335" y="6750844"/>
            <a:ext cx="7478069" cy="10001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9" name="Ορθογώνιο 38"/>
          <p:cNvSpPr/>
          <p:nvPr/>
        </p:nvSpPr>
        <p:spPr>
          <a:xfrm>
            <a:off x="393799" y="6750844"/>
            <a:ext cx="262533" cy="1000125"/>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3" name="Ορθογώνιο 101"/>
          <p:cNvSpPr>
            <a:spLocks noChangeArrowheads="1"/>
          </p:cNvSpPr>
          <p:nvPr userDrawn="1"/>
        </p:nvSpPr>
        <p:spPr bwMode="auto">
          <a:xfrm>
            <a:off x="656333" y="4250531"/>
            <a:ext cx="24546818" cy="1750219"/>
          </a:xfrm>
          <a:prstGeom prst="rect">
            <a:avLst/>
          </a:prstGeom>
          <a:solidFill>
            <a:schemeClr val="accent2">
              <a:lumMod val="20000"/>
              <a:lumOff val="80000"/>
            </a:schemeClr>
          </a:solidFill>
          <a:ln>
            <a:noFill/>
          </a:ln>
          <a:effectLst/>
        </p:spPr>
        <p:txBody>
          <a:bodyPr wrap="none" anchor="ctr"/>
          <a:lstStyle/>
          <a:p>
            <a:endParaRPr lang="el-GR"/>
          </a:p>
        </p:txBody>
      </p:sp>
      <p:sp>
        <p:nvSpPr>
          <p:cNvPr id="6" name="Τίτλος 5"/>
          <p:cNvSpPr>
            <a:spLocks noGrp="1"/>
          </p:cNvSpPr>
          <p:nvPr userDrawn="1">
            <p:ph type="title"/>
          </p:nvPr>
        </p:nvSpPr>
        <p:spPr/>
        <p:txBody>
          <a:bodyPr/>
          <a:lstStyle>
            <a:lvl1pPr latinLnBrk="0">
              <a:defRPr lang="el-GR" b="0"/>
            </a:lvl1pPr>
          </a:lstStyle>
          <a:p>
            <a:r>
              <a:rPr lang="el-GR"/>
              <a:t>Κάντε κλικ για να επεξεργαστείτε το στυλ υποδείγματος τίτλου</a:t>
            </a:r>
          </a:p>
        </p:txBody>
      </p:sp>
      <p:sp>
        <p:nvSpPr>
          <p:cNvPr id="31" name="Πλαίσιο κράτησης θέσης κειμένου 6"/>
          <p:cNvSpPr>
            <a:spLocks noGrp="1"/>
          </p:cNvSpPr>
          <p:nvPr userDrawn="1">
            <p:ph type="body" sz="quarter" idx="36"/>
          </p:nvPr>
        </p:nvSpPr>
        <p:spPr bwMode="auto">
          <a:xfrm>
            <a:off x="1268909" y="4466294"/>
            <a:ext cx="20477559" cy="1396710"/>
          </a:xfrm>
        </p:spPr>
        <p:txBody>
          <a:bodyPr anchor="ctr">
            <a:noAutofit/>
          </a:bodyPr>
          <a:lstStyle>
            <a:lvl1pPr marL="0" indent="0" latinLnBrk="0">
              <a:spcBef>
                <a:spcPts val="0"/>
              </a:spcBef>
              <a:buNone/>
              <a:defRPr lang="el-GR" sz="2400">
                <a:solidFill>
                  <a:schemeClr val="tx1"/>
                </a:solidFill>
              </a:defRPr>
            </a:lvl1pPr>
            <a:lvl2pPr marL="0" indent="0" latinLnBrk="0">
              <a:spcBef>
                <a:spcPts val="0"/>
              </a:spcBef>
              <a:buNone/>
              <a:defRPr lang="el-GR" sz="2400">
                <a:solidFill>
                  <a:schemeClr val="bg1"/>
                </a:solidFill>
              </a:defRPr>
            </a:lvl2pPr>
            <a:lvl3pPr marL="0" indent="0" latinLnBrk="0">
              <a:spcBef>
                <a:spcPts val="0"/>
              </a:spcBef>
              <a:buNone/>
              <a:defRPr lang="el-GR" sz="2400">
                <a:solidFill>
                  <a:schemeClr val="bg1"/>
                </a:solidFill>
              </a:defRPr>
            </a:lvl3pPr>
            <a:lvl4pPr marL="0" indent="0" latinLnBrk="0">
              <a:spcBef>
                <a:spcPts val="0"/>
              </a:spcBef>
              <a:buNone/>
              <a:defRPr lang="el-GR" sz="2400">
                <a:solidFill>
                  <a:schemeClr val="bg1"/>
                </a:solidFill>
              </a:defRPr>
            </a:lvl4pPr>
            <a:lvl5pPr marL="0" indent="0" latinLnBrk="0">
              <a:spcBef>
                <a:spcPts val="0"/>
              </a:spcBef>
              <a:buNone/>
              <a:defRPr lang="el-GR" sz="2400">
                <a:solidFill>
                  <a:schemeClr val="bg1"/>
                </a:solidFill>
              </a:defRPr>
            </a:lvl5pPr>
            <a:lvl6pPr marL="0" indent="0" latinLnBrk="0">
              <a:spcBef>
                <a:spcPts val="0"/>
              </a:spcBef>
              <a:buNone/>
              <a:defRPr lang="el-GR" sz="2400">
                <a:solidFill>
                  <a:schemeClr val="bg1"/>
                </a:solidFill>
              </a:defRPr>
            </a:lvl6pPr>
            <a:lvl7pPr marL="0" indent="0" latinLnBrk="0">
              <a:spcBef>
                <a:spcPts val="0"/>
              </a:spcBef>
              <a:buNone/>
              <a:defRPr lang="el-GR" sz="2400">
                <a:solidFill>
                  <a:schemeClr val="bg1"/>
                </a:solidFill>
              </a:defRPr>
            </a:lvl7pPr>
            <a:lvl8pPr marL="0" indent="0" latinLnBrk="0">
              <a:spcBef>
                <a:spcPts val="0"/>
              </a:spcBef>
              <a:buNone/>
              <a:defRPr lang="el-GR" sz="2400">
                <a:solidFill>
                  <a:schemeClr val="bg1"/>
                </a:solidFill>
              </a:defRPr>
            </a:lvl8pPr>
            <a:lvl9pPr marL="0" indent="0" latinLnBrk="0">
              <a:spcBef>
                <a:spcPts val="0"/>
              </a:spcBef>
              <a:buNone/>
              <a:defRPr lang="el-GR" sz="2400">
                <a:solidFill>
                  <a:schemeClr val="bg1"/>
                </a:solidFill>
              </a:defRPr>
            </a:lvl9pPr>
          </a:lstStyle>
          <a:p>
            <a:pPr lvl="0"/>
            <a:r>
              <a:rPr lang="el-GR"/>
              <a:t>Κάντε κλικ για να επεξεργαστείτε τα στυλ υποδείγματος κειμένου</a:t>
            </a:r>
          </a:p>
        </p:txBody>
      </p:sp>
      <p:sp>
        <p:nvSpPr>
          <p:cNvPr id="7" name="Πλαίσιο κράτησης θέσης κειμένου 6"/>
          <p:cNvSpPr>
            <a:spLocks noGrp="1"/>
          </p:cNvSpPr>
          <p:nvPr userDrawn="1">
            <p:ph type="body" sz="quarter" idx="13" hasCustomPrompt="1"/>
          </p:nvPr>
        </p:nvSpPr>
        <p:spPr>
          <a:xfrm>
            <a:off x="672084" y="6403111"/>
            <a:ext cx="7490320" cy="1379112"/>
          </a:xfrm>
          <a:prstGeom prst="rect">
            <a:avLst/>
          </a:prstGeom>
          <a:noFill/>
        </p:spPr>
        <p:txBody>
          <a:bodyPr lIns="365760" anchor="b">
            <a:noAutofit/>
          </a:bodyPr>
          <a:lstStyle>
            <a:lvl1pPr marL="0" indent="0" latinLnBrk="0">
              <a:spcBef>
                <a:spcPts val="0"/>
              </a:spcBef>
              <a:buNone/>
              <a:defRPr lang="el-GR" sz="6000" cap="none" baseline="0">
                <a:solidFill>
                  <a:schemeClr val="bg1"/>
                </a:solidFill>
                <a:latin typeface="+mj-lt"/>
              </a:defRPr>
            </a:lvl1pPr>
            <a:lvl2pPr marL="0" indent="0" latinLnBrk="0">
              <a:spcBef>
                <a:spcPts val="0"/>
              </a:spcBef>
              <a:buNone/>
              <a:defRPr lang="el-GR" sz="6000" cap="all" baseline="0">
                <a:solidFill>
                  <a:schemeClr val="bg1"/>
                </a:solidFill>
                <a:latin typeface="+mj-lt"/>
              </a:defRPr>
            </a:lvl2pPr>
            <a:lvl3pPr marL="0" indent="0" latinLnBrk="0">
              <a:spcBef>
                <a:spcPts val="0"/>
              </a:spcBef>
              <a:buNone/>
              <a:defRPr lang="el-GR" sz="6000" cap="all" baseline="0">
                <a:solidFill>
                  <a:schemeClr val="bg1"/>
                </a:solidFill>
                <a:latin typeface="+mj-lt"/>
              </a:defRPr>
            </a:lvl3pPr>
            <a:lvl4pPr marL="0" indent="0" latinLnBrk="0">
              <a:spcBef>
                <a:spcPts val="0"/>
              </a:spcBef>
              <a:buNone/>
              <a:defRPr lang="el-GR" sz="6000" cap="all" baseline="0">
                <a:solidFill>
                  <a:schemeClr val="bg1"/>
                </a:solidFill>
                <a:latin typeface="+mj-lt"/>
              </a:defRPr>
            </a:lvl4pPr>
            <a:lvl5pPr marL="0" indent="0" latinLnBrk="0">
              <a:spcBef>
                <a:spcPts val="0"/>
              </a:spcBef>
              <a:buNone/>
              <a:defRPr lang="el-GR" sz="6000" cap="all" baseline="0">
                <a:solidFill>
                  <a:schemeClr val="bg1"/>
                </a:solidFill>
                <a:latin typeface="+mj-lt"/>
              </a:defRPr>
            </a:lvl5pPr>
            <a:lvl6pPr marL="0" indent="0" latinLnBrk="0">
              <a:spcBef>
                <a:spcPts val="0"/>
              </a:spcBef>
              <a:buNone/>
              <a:defRPr lang="el-GR" sz="6000" cap="all" baseline="0">
                <a:solidFill>
                  <a:schemeClr val="bg1"/>
                </a:solidFill>
                <a:latin typeface="+mj-lt"/>
              </a:defRPr>
            </a:lvl6pPr>
            <a:lvl7pPr marL="0" indent="0" latinLnBrk="0">
              <a:spcBef>
                <a:spcPts val="0"/>
              </a:spcBef>
              <a:buNone/>
              <a:defRPr lang="el-GR" sz="6000" cap="all" baseline="0">
                <a:solidFill>
                  <a:schemeClr val="bg1"/>
                </a:solidFill>
                <a:latin typeface="+mj-lt"/>
              </a:defRPr>
            </a:lvl7pPr>
            <a:lvl8pPr marL="0" indent="0" latinLnBrk="0">
              <a:spcBef>
                <a:spcPts val="0"/>
              </a:spcBef>
              <a:buNone/>
              <a:defRPr lang="el-GR" sz="6000" cap="all" baseline="0">
                <a:solidFill>
                  <a:schemeClr val="bg1"/>
                </a:solidFill>
                <a:latin typeface="+mj-lt"/>
              </a:defRPr>
            </a:lvl8pPr>
            <a:lvl9pPr marL="0" indent="0" latinLnBrk="0">
              <a:spcBef>
                <a:spcPts val="0"/>
              </a:spcBef>
              <a:buNone/>
              <a:defRPr lang="el-GR" sz="6000" cap="all" baseline="0">
                <a:solidFill>
                  <a:schemeClr val="bg1"/>
                </a:solidFill>
                <a:latin typeface="+mj-lt"/>
              </a:defRPr>
            </a:lvl9pPr>
          </a:lstStyle>
          <a:p>
            <a:pPr lvl="0"/>
            <a:r>
              <a:rPr lang="el-GR"/>
              <a:t>Επικεφαλίδα</a:t>
            </a:r>
          </a:p>
        </p:txBody>
      </p:sp>
      <p:sp>
        <p:nvSpPr>
          <p:cNvPr id="19" name="Πλαίσιο κράτησης θέσης περιεχομένου 17"/>
          <p:cNvSpPr>
            <a:spLocks noGrp="1"/>
          </p:cNvSpPr>
          <p:nvPr userDrawn="1">
            <p:ph sz="quarter" idx="24" hasCustomPrompt="1"/>
          </p:nvPr>
        </p:nvSpPr>
        <p:spPr>
          <a:xfrm>
            <a:off x="674450" y="7750969"/>
            <a:ext cx="7492686" cy="7482152"/>
          </a:xfrm>
        </p:spPr>
        <p:txBody>
          <a:bodyPr lIns="365760" tIns="182880"/>
          <a:lstStyle>
            <a:lvl1pPr latinLnBrk="0">
              <a:buClr>
                <a:schemeClr val="accent1"/>
              </a:buClr>
              <a:defRPr lang="el-GR" baseline="0"/>
            </a:lvl1pPr>
            <a:lvl2pPr latinLnBrk="0">
              <a:buClr>
                <a:schemeClr val="accent1"/>
              </a:buClr>
              <a:defRPr lang="el-GR"/>
            </a:lvl2pPr>
            <a:lvl3pPr latinLnBrk="0">
              <a:buClr>
                <a:schemeClr val="accent1"/>
              </a:buClr>
              <a:defRPr lang="el-GR"/>
            </a:lvl3pPr>
            <a:lvl4pPr latinLnBrk="0">
              <a:buClr>
                <a:schemeClr val="accent1"/>
              </a:buClr>
              <a:defRPr lang="el-GR"/>
            </a:lvl4pPr>
            <a:lvl5pPr latinLnBrk="0">
              <a:buClr>
                <a:schemeClr val="accent1"/>
              </a:buClr>
              <a:defRPr lang="el-GR"/>
            </a:lvl5pPr>
            <a:lvl6pPr latinLnBrk="0">
              <a:buClr>
                <a:schemeClr val="accent1"/>
              </a:buClr>
              <a:defRPr lang="el-GR"/>
            </a:lvl6pPr>
            <a:lvl7pPr latinLnBrk="0">
              <a:buClr>
                <a:schemeClr val="accent1"/>
              </a:buClr>
              <a:defRPr lang="el-GR"/>
            </a:lvl7pPr>
            <a:lvl8pPr latinLnBrk="0">
              <a:buClr>
                <a:schemeClr val="accent1"/>
              </a:buClr>
              <a:defRPr lang="el-GR"/>
            </a:lvl8pPr>
            <a:lvl9pPr latinLnBrk="0">
              <a:buClr>
                <a:schemeClr val="accent1"/>
              </a:buClr>
              <a:defRPr lang="el-GR"/>
            </a:lvl9pPr>
          </a:lstStyle>
          <a:p>
            <a:pPr lvl="0"/>
            <a:r>
              <a:rPr lang="el-GR"/>
              <a:t>Χρησιμοποιήστε αυτό το πλαίσιο κράτησης θέσης για να προσθέσετε κείμενο ή άλλο περιεχόμενο</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a:p>
            <a:pPr lvl="5"/>
            <a:r>
              <a:rPr lang="el-GR"/>
              <a:t>Έξι</a:t>
            </a:r>
          </a:p>
          <a:p>
            <a:pPr lvl="6"/>
            <a:r>
              <a:rPr lang="el-GR"/>
              <a:t>Επτά</a:t>
            </a:r>
          </a:p>
          <a:p>
            <a:pPr lvl="7"/>
            <a:r>
              <a:rPr lang="el-GR"/>
              <a:t>Οκτώ</a:t>
            </a:r>
          </a:p>
          <a:p>
            <a:pPr lvl="8"/>
            <a:r>
              <a:rPr lang="el-GR"/>
              <a:t>Εννέα</a:t>
            </a:r>
          </a:p>
        </p:txBody>
      </p:sp>
      <p:sp>
        <p:nvSpPr>
          <p:cNvPr id="60" name="Ορθογώνιο 59"/>
          <p:cNvSpPr/>
          <p:nvPr userDrawn="1"/>
        </p:nvSpPr>
        <p:spPr>
          <a:xfrm>
            <a:off x="672083" y="16185356"/>
            <a:ext cx="7490320" cy="100012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l-GR"/>
          </a:p>
        </p:txBody>
      </p:sp>
      <p:sp>
        <p:nvSpPr>
          <p:cNvPr id="11" name="Πλαίσιο κράτησης θέσης κειμένου 6"/>
          <p:cNvSpPr>
            <a:spLocks noGrp="1"/>
          </p:cNvSpPr>
          <p:nvPr userDrawn="1">
            <p:ph type="body" sz="quarter" idx="17" hasCustomPrompt="1"/>
          </p:nvPr>
        </p:nvSpPr>
        <p:spPr>
          <a:xfrm>
            <a:off x="672084" y="15837623"/>
            <a:ext cx="7492686" cy="1379112"/>
          </a:xfrm>
          <a:prstGeom prst="rect">
            <a:avLst/>
          </a:prstGeom>
          <a:noFill/>
        </p:spPr>
        <p:txBody>
          <a:bodyPr lIns="365760" anchor="b">
            <a:noAutofit/>
          </a:bodyPr>
          <a:lstStyle>
            <a:lvl1pPr marL="0" indent="0" latinLnBrk="0">
              <a:spcBef>
                <a:spcPts val="0"/>
              </a:spcBef>
              <a:buNone/>
              <a:defRPr lang="el-GR" sz="6000" cap="none" baseline="0">
                <a:solidFill>
                  <a:schemeClr val="bg1"/>
                </a:solidFill>
                <a:latin typeface="+mj-lt"/>
              </a:defRPr>
            </a:lvl1pPr>
            <a:lvl2pPr marL="0" indent="0" latinLnBrk="0">
              <a:spcBef>
                <a:spcPts val="0"/>
              </a:spcBef>
              <a:buNone/>
              <a:defRPr lang="el-GR" sz="6000" cap="all" baseline="0">
                <a:solidFill>
                  <a:schemeClr val="bg1"/>
                </a:solidFill>
                <a:latin typeface="+mj-lt"/>
              </a:defRPr>
            </a:lvl2pPr>
            <a:lvl3pPr marL="0" indent="0" latinLnBrk="0">
              <a:spcBef>
                <a:spcPts val="0"/>
              </a:spcBef>
              <a:buNone/>
              <a:defRPr lang="el-GR" sz="6000" cap="all" baseline="0">
                <a:solidFill>
                  <a:schemeClr val="bg1"/>
                </a:solidFill>
                <a:latin typeface="+mj-lt"/>
              </a:defRPr>
            </a:lvl3pPr>
            <a:lvl4pPr marL="0" indent="0" latinLnBrk="0">
              <a:spcBef>
                <a:spcPts val="0"/>
              </a:spcBef>
              <a:buNone/>
              <a:defRPr lang="el-GR" sz="6000" cap="all" baseline="0">
                <a:solidFill>
                  <a:schemeClr val="bg1"/>
                </a:solidFill>
                <a:latin typeface="+mj-lt"/>
              </a:defRPr>
            </a:lvl4pPr>
            <a:lvl5pPr marL="0" indent="0" latinLnBrk="0">
              <a:spcBef>
                <a:spcPts val="0"/>
              </a:spcBef>
              <a:buNone/>
              <a:defRPr lang="el-GR" sz="6000" cap="all" baseline="0">
                <a:solidFill>
                  <a:schemeClr val="bg1"/>
                </a:solidFill>
                <a:latin typeface="+mj-lt"/>
              </a:defRPr>
            </a:lvl5pPr>
            <a:lvl6pPr marL="0" indent="0" latinLnBrk="0">
              <a:spcBef>
                <a:spcPts val="0"/>
              </a:spcBef>
              <a:buNone/>
              <a:defRPr lang="el-GR" sz="6000" cap="all" baseline="0">
                <a:solidFill>
                  <a:schemeClr val="bg1"/>
                </a:solidFill>
                <a:latin typeface="+mj-lt"/>
              </a:defRPr>
            </a:lvl6pPr>
            <a:lvl7pPr marL="0" indent="0" latinLnBrk="0">
              <a:spcBef>
                <a:spcPts val="0"/>
              </a:spcBef>
              <a:buNone/>
              <a:defRPr lang="el-GR" sz="6000" cap="all" baseline="0">
                <a:solidFill>
                  <a:schemeClr val="bg1"/>
                </a:solidFill>
                <a:latin typeface="+mj-lt"/>
              </a:defRPr>
            </a:lvl7pPr>
            <a:lvl8pPr marL="0" indent="0" latinLnBrk="0">
              <a:spcBef>
                <a:spcPts val="0"/>
              </a:spcBef>
              <a:buNone/>
              <a:defRPr lang="el-GR" sz="6000" cap="all" baseline="0">
                <a:solidFill>
                  <a:schemeClr val="bg1"/>
                </a:solidFill>
                <a:latin typeface="+mj-lt"/>
              </a:defRPr>
            </a:lvl8pPr>
            <a:lvl9pPr marL="0" indent="0" latinLnBrk="0">
              <a:spcBef>
                <a:spcPts val="0"/>
              </a:spcBef>
              <a:buNone/>
              <a:defRPr lang="el-GR" sz="6000" cap="all" baseline="0">
                <a:solidFill>
                  <a:schemeClr val="bg1"/>
                </a:solidFill>
                <a:latin typeface="+mj-lt"/>
              </a:defRPr>
            </a:lvl9pPr>
          </a:lstStyle>
          <a:p>
            <a:pPr lvl="0"/>
            <a:r>
              <a:rPr lang="el-GR"/>
              <a:t>Επικεφαλίδα</a:t>
            </a:r>
          </a:p>
        </p:txBody>
      </p:sp>
      <p:sp>
        <p:nvSpPr>
          <p:cNvPr id="20" name="Πλαίσιο κράτησης θέσης περιεχομένου 17"/>
          <p:cNvSpPr>
            <a:spLocks noGrp="1"/>
          </p:cNvSpPr>
          <p:nvPr userDrawn="1">
            <p:ph sz="quarter" idx="25" hasCustomPrompt="1"/>
          </p:nvPr>
        </p:nvSpPr>
        <p:spPr>
          <a:xfrm>
            <a:off x="674450" y="17185481"/>
            <a:ext cx="7492686" cy="8137685"/>
          </a:xfrm>
        </p:spPr>
        <p:txBody>
          <a:bodyPr lIns="365760" tIns="182880"/>
          <a:lstStyle>
            <a:lvl1pPr latinLnBrk="0">
              <a:buClr>
                <a:schemeClr val="accent1"/>
              </a:buClr>
              <a:defRPr lang="el-GR" baseline="0"/>
            </a:lvl1pPr>
            <a:lvl2pPr latinLnBrk="0">
              <a:buClr>
                <a:schemeClr val="accent1"/>
              </a:buClr>
              <a:defRPr lang="el-GR"/>
            </a:lvl2pPr>
            <a:lvl3pPr latinLnBrk="0">
              <a:buClr>
                <a:schemeClr val="accent1"/>
              </a:buClr>
              <a:defRPr lang="el-GR"/>
            </a:lvl3pPr>
            <a:lvl4pPr latinLnBrk="0">
              <a:buClr>
                <a:schemeClr val="accent1"/>
              </a:buClr>
              <a:defRPr lang="el-GR"/>
            </a:lvl4pPr>
            <a:lvl5pPr latinLnBrk="0">
              <a:buClr>
                <a:schemeClr val="accent1"/>
              </a:buClr>
              <a:defRPr lang="el-GR"/>
            </a:lvl5pPr>
            <a:lvl6pPr latinLnBrk="0">
              <a:buClr>
                <a:schemeClr val="accent1"/>
              </a:buClr>
              <a:defRPr lang="el-GR"/>
            </a:lvl6pPr>
            <a:lvl7pPr latinLnBrk="0">
              <a:buClr>
                <a:schemeClr val="accent1"/>
              </a:buClr>
              <a:defRPr lang="el-GR"/>
            </a:lvl7pPr>
            <a:lvl8pPr latinLnBrk="0">
              <a:buClr>
                <a:schemeClr val="accent1"/>
              </a:buClr>
              <a:defRPr lang="el-GR"/>
            </a:lvl8pPr>
            <a:lvl9pPr latinLnBrk="0">
              <a:buClr>
                <a:schemeClr val="accent1"/>
              </a:buClr>
              <a:defRPr lang="el-GR"/>
            </a:lvl9pPr>
          </a:lstStyle>
          <a:p>
            <a:pPr lvl="0"/>
            <a:r>
              <a:rPr lang="el-GR"/>
              <a:t>Χρησιμοποιήστε αυτό το πλαίσιο κράτησης θέσης για να προσθέσετε κείμενο ή άλλο περιεχόμενο</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a:p>
            <a:pPr lvl="5"/>
            <a:r>
              <a:rPr lang="el-GR"/>
              <a:t>Έξι</a:t>
            </a:r>
          </a:p>
          <a:p>
            <a:pPr lvl="6"/>
            <a:r>
              <a:rPr lang="el-GR"/>
              <a:t>Επτά</a:t>
            </a:r>
          </a:p>
          <a:p>
            <a:pPr lvl="7"/>
            <a:r>
              <a:rPr lang="el-GR"/>
              <a:t>Οκτώ</a:t>
            </a:r>
          </a:p>
          <a:p>
            <a:pPr lvl="8"/>
            <a:r>
              <a:rPr lang="el-GR"/>
              <a:t>Εννέα</a:t>
            </a:r>
          </a:p>
        </p:txBody>
      </p:sp>
      <p:sp>
        <p:nvSpPr>
          <p:cNvPr id="61" name="Ορθογώνιο 60"/>
          <p:cNvSpPr/>
          <p:nvPr userDrawn="1"/>
        </p:nvSpPr>
        <p:spPr>
          <a:xfrm>
            <a:off x="672084" y="25486519"/>
            <a:ext cx="7492686" cy="1000125"/>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Πλαίσιο κράτησης θέσης κειμένου 6"/>
          <p:cNvSpPr>
            <a:spLocks noGrp="1"/>
          </p:cNvSpPr>
          <p:nvPr userDrawn="1">
            <p:ph type="body" sz="quarter" idx="19" hasCustomPrompt="1"/>
          </p:nvPr>
        </p:nvSpPr>
        <p:spPr>
          <a:xfrm>
            <a:off x="672084" y="25146665"/>
            <a:ext cx="7492686" cy="1371233"/>
          </a:xfrm>
          <a:prstGeom prst="rect">
            <a:avLst/>
          </a:prstGeom>
          <a:noFill/>
        </p:spPr>
        <p:txBody>
          <a:bodyPr lIns="365760" anchor="b">
            <a:noAutofit/>
          </a:bodyPr>
          <a:lstStyle>
            <a:lvl1pPr marL="0" indent="0" latinLnBrk="0">
              <a:spcBef>
                <a:spcPts val="0"/>
              </a:spcBef>
              <a:buNone/>
              <a:defRPr lang="el-GR" sz="6000" cap="none" baseline="0">
                <a:solidFill>
                  <a:schemeClr val="bg1"/>
                </a:solidFill>
                <a:latin typeface="+mj-lt"/>
              </a:defRPr>
            </a:lvl1pPr>
            <a:lvl2pPr marL="0" indent="0" latinLnBrk="0">
              <a:spcBef>
                <a:spcPts val="0"/>
              </a:spcBef>
              <a:buNone/>
              <a:defRPr lang="el-GR" sz="6000" cap="all" baseline="0">
                <a:solidFill>
                  <a:schemeClr val="bg1"/>
                </a:solidFill>
                <a:latin typeface="+mj-lt"/>
              </a:defRPr>
            </a:lvl2pPr>
            <a:lvl3pPr marL="0" indent="0" latinLnBrk="0">
              <a:spcBef>
                <a:spcPts val="0"/>
              </a:spcBef>
              <a:buNone/>
              <a:defRPr lang="el-GR" sz="6000" cap="all" baseline="0">
                <a:solidFill>
                  <a:schemeClr val="bg1"/>
                </a:solidFill>
                <a:latin typeface="+mj-lt"/>
              </a:defRPr>
            </a:lvl3pPr>
            <a:lvl4pPr marL="0" indent="0" latinLnBrk="0">
              <a:spcBef>
                <a:spcPts val="0"/>
              </a:spcBef>
              <a:buNone/>
              <a:defRPr lang="el-GR" sz="6000" cap="all" baseline="0">
                <a:solidFill>
                  <a:schemeClr val="bg1"/>
                </a:solidFill>
                <a:latin typeface="+mj-lt"/>
              </a:defRPr>
            </a:lvl4pPr>
            <a:lvl5pPr marL="0" indent="0" latinLnBrk="0">
              <a:spcBef>
                <a:spcPts val="0"/>
              </a:spcBef>
              <a:buNone/>
              <a:defRPr lang="el-GR" sz="6000" cap="all" baseline="0">
                <a:solidFill>
                  <a:schemeClr val="bg1"/>
                </a:solidFill>
                <a:latin typeface="+mj-lt"/>
              </a:defRPr>
            </a:lvl5pPr>
            <a:lvl6pPr marL="0" indent="0" latinLnBrk="0">
              <a:spcBef>
                <a:spcPts val="0"/>
              </a:spcBef>
              <a:buNone/>
              <a:defRPr lang="el-GR" sz="6000" cap="all" baseline="0">
                <a:solidFill>
                  <a:schemeClr val="bg1"/>
                </a:solidFill>
                <a:latin typeface="+mj-lt"/>
              </a:defRPr>
            </a:lvl6pPr>
            <a:lvl7pPr marL="0" indent="0" latinLnBrk="0">
              <a:spcBef>
                <a:spcPts val="0"/>
              </a:spcBef>
              <a:buNone/>
              <a:defRPr lang="el-GR" sz="6000" cap="all" baseline="0">
                <a:solidFill>
                  <a:schemeClr val="bg1"/>
                </a:solidFill>
                <a:latin typeface="+mj-lt"/>
              </a:defRPr>
            </a:lvl7pPr>
            <a:lvl8pPr marL="0" indent="0" latinLnBrk="0">
              <a:spcBef>
                <a:spcPts val="0"/>
              </a:spcBef>
              <a:buNone/>
              <a:defRPr lang="el-GR" sz="6000" cap="all" baseline="0">
                <a:solidFill>
                  <a:schemeClr val="bg1"/>
                </a:solidFill>
                <a:latin typeface="+mj-lt"/>
              </a:defRPr>
            </a:lvl8pPr>
            <a:lvl9pPr marL="0" indent="0" latinLnBrk="0">
              <a:spcBef>
                <a:spcPts val="0"/>
              </a:spcBef>
              <a:buNone/>
              <a:defRPr lang="el-GR" sz="6000" cap="all" baseline="0">
                <a:solidFill>
                  <a:schemeClr val="bg1"/>
                </a:solidFill>
                <a:latin typeface="+mj-lt"/>
              </a:defRPr>
            </a:lvl9pPr>
          </a:lstStyle>
          <a:p>
            <a:pPr lvl="0"/>
            <a:r>
              <a:rPr lang="el-GR"/>
              <a:t>Επικεφαλίδα</a:t>
            </a:r>
          </a:p>
        </p:txBody>
      </p:sp>
      <p:sp>
        <p:nvSpPr>
          <p:cNvPr id="21" name="Πλαίσιο κράτησης θέσης περιεχομένου 17"/>
          <p:cNvSpPr>
            <a:spLocks noGrp="1"/>
          </p:cNvSpPr>
          <p:nvPr userDrawn="1">
            <p:ph sz="quarter" idx="26" hasCustomPrompt="1"/>
          </p:nvPr>
        </p:nvSpPr>
        <p:spPr>
          <a:xfrm>
            <a:off x="674450" y="26486646"/>
            <a:ext cx="7492686" cy="7944327"/>
          </a:xfrm>
        </p:spPr>
        <p:txBody>
          <a:bodyPr lIns="365760" tIns="182880"/>
          <a:lstStyle>
            <a:lvl1pPr latinLnBrk="0">
              <a:buClr>
                <a:schemeClr val="accent1"/>
              </a:buClr>
              <a:defRPr lang="el-GR" baseline="0"/>
            </a:lvl1pPr>
            <a:lvl2pPr latinLnBrk="0">
              <a:buClr>
                <a:schemeClr val="accent1"/>
              </a:buClr>
              <a:defRPr lang="el-GR"/>
            </a:lvl2pPr>
            <a:lvl3pPr latinLnBrk="0">
              <a:buClr>
                <a:schemeClr val="accent1"/>
              </a:buClr>
              <a:defRPr lang="el-GR"/>
            </a:lvl3pPr>
            <a:lvl4pPr latinLnBrk="0">
              <a:buClr>
                <a:schemeClr val="accent1"/>
              </a:buClr>
              <a:defRPr lang="el-GR"/>
            </a:lvl4pPr>
            <a:lvl5pPr latinLnBrk="0">
              <a:buClr>
                <a:schemeClr val="accent1"/>
              </a:buClr>
              <a:defRPr lang="el-GR"/>
            </a:lvl5pPr>
            <a:lvl6pPr latinLnBrk="0">
              <a:buClr>
                <a:schemeClr val="accent1"/>
              </a:buClr>
              <a:defRPr lang="el-GR"/>
            </a:lvl6pPr>
            <a:lvl7pPr latinLnBrk="0">
              <a:buClr>
                <a:schemeClr val="accent1"/>
              </a:buClr>
              <a:defRPr lang="el-GR"/>
            </a:lvl7pPr>
            <a:lvl8pPr latinLnBrk="0">
              <a:buClr>
                <a:schemeClr val="accent1"/>
              </a:buClr>
              <a:defRPr lang="el-GR"/>
            </a:lvl8pPr>
            <a:lvl9pPr latinLnBrk="0">
              <a:buClr>
                <a:schemeClr val="accent1"/>
              </a:buClr>
              <a:defRPr lang="el-GR"/>
            </a:lvl9pPr>
          </a:lstStyle>
          <a:p>
            <a:pPr lvl="0"/>
            <a:r>
              <a:rPr lang="el-GR"/>
              <a:t>Χρησιμοποιήστε αυτό το πλαίσιο κράτησης θέσης για να προσθέσετε κείμενο ή άλλο περιεχόμενο</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a:p>
            <a:pPr lvl="5"/>
            <a:r>
              <a:rPr lang="el-GR"/>
              <a:t>Έξι</a:t>
            </a:r>
          </a:p>
          <a:p>
            <a:pPr lvl="6"/>
            <a:r>
              <a:rPr lang="el-GR"/>
              <a:t>Επτά</a:t>
            </a:r>
          </a:p>
          <a:p>
            <a:pPr lvl="7"/>
            <a:r>
              <a:rPr lang="el-GR"/>
              <a:t>Οκτώ</a:t>
            </a:r>
          </a:p>
          <a:p>
            <a:pPr lvl="8"/>
            <a:r>
              <a:rPr lang="el-GR"/>
              <a:t>Εννέα</a:t>
            </a:r>
          </a:p>
        </p:txBody>
      </p:sp>
      <p:sp>
        <p:nvSpPr>
          <p:cNvPr id="62" name="Ορθογώνιο 61"/>
          <p:cNvSpPr/>
          <p:nvPr userDrawn="1"/>
        </p:nvSpPr>
        <p:spPr>
          <a:xfrm>
            <a:off x="8852607" y="6750844"/>
            <a:ext cx="7492686" cy="10001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Πλαίσιο κράτησης θέσης κειμένου 6"/>
          <p:cNvSpPr>
            <a:spLocks noGrp="1"/>
          </p:cNvSpPr>
          <p:nvPr userDrawn="1">
            <p:ph type="body" sz="quarter" idx="21" hasCustomPrompt="1"/>
          </p:nvPr>
        </p:nvSpPr>
        <p:spPr>
          <a:xfrm>
            <a:off x="8852607" y="6403111"/>
            <a:ext cx="7492686" cy="1379112"/>
          </a:xfrm>
          <a:prstGeom prst="rect">
            <a:avLst/>
          </a:prstGeom>
          <a:noFill/>
        </p:spPr>
        <p:txBody>
          <a:bodyPr lIns="365760" anchor="b">
            <a:noAutofit/>
          </a:bodyPr>
          <a:lstStyle>
            <a:lvl1pPr marL="0" indent="0" latinLnBrk="0">
              <a:spcBef>
                <a:spcPts val="0"/>
              </a:spcBef>
              <a:buNone/>
              <a:defRPr lang="el-GR" sz="6000" cap="none" baseline="0">
                <a:solidFill>
                  <a:schemeClr val="bg1"/>
                </a:solidFill>
                <a:latin typeface="+mj-lt"/>
              </a:defRPr>
            </a:lvl1pPr>
            <a:lvl2pPr marL="0" indent="0" latinLnBrk="0">
              <a:spcBef>
                <a:spcPts val="0"/>
              </a:spcBef>
              <a:buNone/>
              <a:defRPr lang="el-GR" sz="6000" cap="all" baseline="0">
                <a:solidFill>
                  <a:schemeClr val="bg1"/>
                </a:solidFill>
                <a:latin typeface="+mj-lt"/>
              </a:defRPr>
            </a:lvl2pPr>
            <a:lvl3pPr marL="0" indent="0" latinLnBrk="0">
              <a:spcBef>
                <a:spcPts val="0"/>
              </a:spcBef>
              <a:buNone/>
              <a:defRPr lang="el-GR" sz="6000" cap="all" baseline="0">
                <a:solidFill>
                  <a:schemeClr val="bg1"/>
                </a:solidFill>
                <a:latin typeface="+mj-lt"/>
              </a:defRPr>
            </a:lvl3pPr>
            <a:lvl4pPr marL="0" indent="0" latinLnBrk="0">
              <a:spcBef>
                <a:spcPts val="0"/>
              </a:spcBef>
              <a:buNone/>
              <a:defRPr lang="el-GR" sz="6000" cap="all" baseline="0">
                <a:solidFill>
                  <a:schemeClr val="bg1"/>
                </a:solidFill>
                <a:latin typeface="+mj-lt"/>
              </a:defRPr>
            </a:lvl4pPr>
            <a:lvl5pPr marL="0" indent="0" latinLnBrk="0">
              <a:spcBef>
                <a:spcPts val="0"/>
              </a:spcBef>
              <a:buNone/>
              <a:defRPr lang="el-GR" sz="6000" cap="all" baseline="0">
                <a:solidFill>
                  <a:schemeClr val="bg1"/>
                </a:solidFill>
                <a:latin typeface="+mj-lt"/>
              </a:defRPr>
            </a:lvl5pPr>
            <a:lvl6pPr marL="0" indent="0" latinLnBrk="0">
              <a:spcBef>
                <a:spcPts val="0"/>
              </a:spcBef>
              <a:buNone/>
              <a:defRPr lang="el-GR" sz="6000" cap="all" baseline="0">
                <a:solidFill>
                  <a:schemeClr val="bg1"/>
                </a:solidFill>
                <a:latin typeface="+mj-lt"/>
              </a:defRPr>
            </a:lvl6pPr>
            <a:lvl7pPr marL="0" indent="0" latinLnBrk="0">
              <a:spcBef>
                <a:spcPts val="0"/>
              </a:spcBef>
              <a:buNone/>
              <a:defRPr lang="el-GR" sz="6000" cap="all" baseline="0">
                <a:solidFill>
                  <a:schemeClr val="bg1"/>
                </a:solidFill>
                <a:latin typeface="+mj-lt"/>
              </a:defRPr>
            </a:lvl7pPr>
            <a:lvl8pPr marL="0" indent="0" latinLnBrk="0">
              <a:spcBef>
                <a:spcPts val="0"/>
              </a:spcBef>
              <a:buNone/>
              <a:defRPr lang="el-GR" sz="6000" cap="all" baseline="0">
                <a:solidFill>
                  <a:schemeClr val="bg1"/>
                </a:solidFill>
                <a:latin typeface="+mj-lt"/>
              </a:defRPr>
            </a:lvl8pPr>
            <a:lvl9pPr marL="0" indent="0" latinLnBrk="0">
              <a:spcBef>
                <a:spcPts val="0"/>
              </a:spcBef>
              <a:buNone/>
              <a:defRPr lang="el-GR" sz="6000" cap="all" baseline="0">
                <a:solidFill>
                  <a:schemeClr val="bg1"/>
                </a:solidFill>
                <a:latin typeface="+mj-lt"/>
              </a:defRPr>
            </a:lvl9pPr>
          </a:lstStyle>
          <a:p>
            <a:pPr lvl="0"/>
            <a:r>
              <a:rPr lang="el-GR"/>
              <a:t>Επικεφαλίδα</a:t>
            </a:r>
          </a:p>
        </p:txBody>
      </p:sp>
      <p:sp>
        <p:nvSpPr>
          <p:cNvPr id="22" name="Πλαίσιο κράτησης θέσης περιεχομένου 17"/>
          <p:cNvSpPr>
            <a:spLocks noGrp="1"/>
          </p:cNvSpPr>
          <p:nvPr userDrawn="1">
            <p:ph sz="quarter" idx="27" hasCustomPrompt="1"/>
          </p:nvPr>
        </p:nvSpPr>
        <p:spPr>
          <a:xfrm>
            <a:off x="8852607" y="7750969"/>
            <a:ext cx="7492686" cy="5387950"/>
          </a:xfrm>
        </p:spPr>
        <p:txBody>
          <a:bodyPr lIns="365760" tIns="182880"/>
          <a:lstStyle>
            <a:lvl1pPr latinLnBrk="0">
              <a:buClr>
                <a:schemeClr val="accent1"/>
              </a:buClr>
              <a:defRPr lang="el-GR" baseline="0"/>
            </a:lvl1pPr>
            <a:lvl2pPr latinLnBrk="0">
              <a:buClr>
                <a:schemeClr val="accent1"/>
              </a:buClr>
              <a:defRPr lang="el-GR"/>
            </a:lvl2pPr>
            <a:lvl3pPr latinLnBrk="0">
              <a:buClr>
                <a:schemeClr val="accent1"/>
              </a:buClr>
              <a:defRPr lang="el-GR"/>
            </a:lvl3pPr>
            <a:lvl4pPr latinLnBrk="0">
              <a:buClr>
                <a:schemeClr val="accent1"/>
              </a:buClr>
              <a:defRPr lang="el-GR"/>
            </a:lvl4pPr>
            <a:lvl5pPr latinLnBrk="0">
              <a:buClr>
                <a:schemeClr val="accent1"/>
              </a:buClr>
              <a:defRPr lang="el-GR"/>
            </a:lvl5pPr>
            <a:lvl6pPr latinLnBrk="0">
              <a:buClr>
                <a:schemeClr val="accent1"/>
              </a:buClr>
              <a:defRPr lang="el-GR"/>
            </a:lvl6pPr>
            <a:lvl7pPr latinLnBrk="0">
              <a:buClr>
                <a:schemeClr val="accent1"/>
              </a:buClr>
              <a:defRPr lang="el-GR"/>
            </a:lvl7pPr>
            <a:lvl8pPr latinLnBrk="0">
              <a:buClr>
                <a:schemeClr val="accent1"/>
              </a:buClr>
              <a:defRPr lang="el-GR"/>
            </a:lvl8pPr>
            <a:lvl9pPr latinLnBrk="0">
              <a:buClr>
                <a:schemeClr val="accent1"/>
              </a:buClr>
              <a:defRPr lang="el-GR"/>
            </a:lvl9pPr>
          </a:lstStyle>
          <a:p>
            <a:pPr lvl="0"/>
            <a:r>
              <a:rPr lang="el-GR"/>
              <a:t>Χρησιμοποιήστε αυτό το πλαίσιο κράτησης θέσης για να προσθέσετε κείμενο ή άλλο περιεχόμενο</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a:p>
            <a:pPr lvl="5"/>
            <a:r>
              <a:rPr lang="el-GR"/>
              <a:t>Έξι</a:t>
            </a:r>
          </a:p>
          <a:p>
            <a:pPr lvl="6"/>
            <a:r>
              <a:rPr lang="el-GR"/>
              <a:t>Επτά</a:t>
            </a:r>
          </a:p>
          <a:p>
            <a:pPr lvl="7"/>
            <a:r>
              <a:rPr lang="el-GR"/>
              <a:t>Οκτώ</a:t>
            </a:r>
          </a:p>
          <a:p>
            <a:pPr lvl="8"/>
            <a:r>
              <a:rPr lang="el-GR"/>
              <a:t>Εννέα</a:t>
            </a:r>
          </a:p>
        </p:txBody>
      </p:sp>
      <p:sp>
        <p:nvSpPr>
          <p:cNvPr id="18" name="Πλαίσιο κράτησης θέσης περιεχομένου 17"/>
          <p:cNvSpPr>
            <a:spLocks noGrp="1"/>
          </p:cNvSpPr>
          <p:nvPr userDrawn="1">
            <p:ph sz="quarter" idx="23" hasCustomPrompt="1"/>
          </p:nvPr>
        </p:nvSpPr>
        <p:spPr>
          <a:xfrm>
            <a:off x="8852607" y="13624273"/>
            <a:ext cx="7492686" cy="6750844"/>
          </a:xfrm>
        </p:spPr>
        <p:txBody>
          <a:bodyPr lIns="365760" tIns="182880"/>
          <a:lstStyle>
            <a:lvl1pPr latinLnBrk="0">
              <a:buClr>
                <a:schemeClr val="accent1"/>
              </a:buClr>
              <a:defRPr lang="el-GR" baseline="0"/>
            </a:lvl1pPr>
            <a:lvl2pPr latinLnBrk="0">
              <a:buClr>
                <a:schemeClr val="accent1"/>
              </a:buClr>
              <a:defRPr lang="el-GR"/>
            </a:lvl2pPr>
            <a:lvl3pPr latinLnBrk="0">
              <a:buClr>
                <a:schemeClr val="accent1"/>
              </a:buClr>
              <a:defRPr lang="el-GR"/>
            </a:lvl3pPr>
            <a:lvl4pPr latinLnBrk="0">
              <a:buClr>
                <a:schemeClr val="accent1"/>
              </a:buClr>
              <a:defRPr lang="el-GR"/>
            </a:lvl4pPr>
            <a:lvl5pPr latinLnBrk="0">
              <a:buClr>
                <a:schemeClr val="accent1"/>
              </a:buClr>
              <a:defRPr lang="el-GR"/>
            </a:lvl5pPr>
            <a:lvl6pPr latinLnBrk="0">
              <a:buClr>
                <a:schemeClr val="accent1"/>
              </a:buClr>
              <a:defRPr lang="el-GR"/>
            </a:lvl6pPr>
            <a:lvl7pPr latinLnBrk="0">
              <a:buClr>
                <a:schemeClr val="accent1"/>
              </a:buClr>
              <a:defRPr lang="el-GR"/>
            </a:lvl7pPr>
            <a:lvl8pPr latinLnBrk="0">
              <a:buClr>
                <a:schemeClr val="accent1"/>
              </a:buClr>
              <a:defRPr lang="el-GR"/>
            </a:lvl8pPr>
            <a:lvl9pPr latinLnBrk="0">
              <a:buClr>
                <a:schemeClr val="accent1"/>
              </a:buClr>
              <a:defRPr lang="el-GR"/>
            </a:lvl9pPr>
          </a:lstStyle>
          <a:p>
            <a:pPr lvl="0"/>
            <a:r>
              <a:rPr lang="el-GR"/>
              <a:t>Χρησιμοποιήστε αυτό το πλαίσιο κράτησης θέσης για να προσθέσετε κείμενο ή άλλο περιεχόμενο</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a:p>
            <a:pPr lvl="5"/>
            <a:r>
              <a:rPr lang="el-GR"/>
              <a:t>Έξι</a:t>
            </a:r>
          </a:p>
          <a:p>
            <a:pPr lvl="6"/>
            <a:r>
              <a:rPr lang="el-GR"/>
              <a:t>Επτά</a:t>
            </a:r>
          </a:p>
          <a:p>
            <a:pPr lvl="7"/>
            <a:r>
              <a:rPr lang="el-GR"/>
              <a:t>Οκτώ</a:t>
            </a:r>
          </a:p>
          <a:p>
            <a:pPr lvl="8"/>
            <a:r>
              <a:rPr lang="el-GR"/>
              <a:t>Εννέα</a:t>
            </a:r>
          </a:p>
        </p:txBody>
      </p:sp>
      <p:sp>
        <p:nvSpPr>
          <p:cNvPr id="57" name="Πλαίσιο κράτησης θέσης περιεχομένου 17"/>
          <p:cNvSpPr>
            <a:spLocks noGrp="1"/>
          </p:cNvSpPr>
          <p:nvPr>
            <p:ph sz="quarter" idx="37" hasCustomPrompt="1"/>
          </p:nvPr>
        </p:nvSpPr>
        <p:spPr>
          <a:xfrm>
            <a:off x="8852607" y="20860470"/>
            <a:ext cx="7492686" cy="4286203"/>
          </a:xfrm>
        </p:spPr>
        <p:txBody>
          <a:bodyPr lIns="365760" tIns="182880"/>
          <a:lstStyle>
            <a:lvl1pPr latinLnBrk="0">
              <a:buClr>
                <a:schemeClr val="accent1"/>
              </a:buClr>
              <a:defRPr lang="el-GR" baseline="0"/>
            </a:lvl1pPr>
            <a:lvl2pPr latinLnBrk="0">
              <a:buClr>
                <a:schemeClr val="accent1"/>
              </a:buClr>
              <a:defRPr lang="el-GR"/>
            </a:lvl2pPr>
            <a:lvl3pPr latinLnBrk="0">
              <a:buClr>
                <a:schemeClr val="accent1"/>
              </a:buClr>
              <a:defRPr lang="el-GR"/>
            </a:lvl3pPr>
            <a:lvl4pPr latinLnBrk="0">
              <a:buClr>
                <a:schemeClr val="accent1"/>
              </a:buClr>
              <a:defRPr lang="el-GR"/>
            </a:lvl4pPr>
            <a:lvl5pPr latinLnBrk="0">
              <a:buClr>
                <a:schemeClr val="accent1"/>
              </a:buClr>
              <a:defRPr lang="el-GR"/>
            </a:lvl5pPr>
            <a:lvl6pPr latinLnBrk="0">
              <a:buClr>
                <a:schemeClr val="accent1"/>
              </a:buClr>
              <a:defRPr lang="el-GR"/>
            </a:lvl6pPr>
            <a:lvl7pPr latinLnBrk="0">
              <a:buClr>
                <a:schemeClr val="accent1"/>
              </a:buClr>
              <a:defRPr lang="el-GR"/>
            </a:lvl7pPr>
            <a:lvl8pPr latinLnBrk="0">
              <a:buClr>
                <a:schemeClr val="accent1"/>
              </a:buClr>
              <a:defRPr lang="el-GR"/>
            </a:lvl8pPr>
            <a:lvl9pPr latinLnBrk="0">
              <a:buClr>
                <a:schemeClr val="accent1"/>
              </a:buClr>
              <a:defRPr lang="el-GR"/>
            </a:lvl9pPr>
          </a:lstStyle>
          <a:p>
            <a:pPr lvl="0"/>
            <a:r>
              <a:rPr lang="el-GR"/>
              <a:t>Χρησιμοποιήστε αυτό το πλαίσιο κράτησης θέσης για να προσθέσετε κείμενο ή άλλο περιεχόμενο</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3" name="Ορθογώνιο 62"/>
          <p:cNvSpPr/>
          <p:nvPr userDrawn="1"/>
        </p:nvSpPr>
        <p:spPr>
          <a:xfrm>
            <a:off x="8852607" y="25483185"/>
            <a:ext cx="7492686" cy="1000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4" name="Πλαίσιο κράτησης θέσης κειμένου 6"/>
          <p:cNvSpPr>
            <a:spLocks noGrp="1"/>
          </p:cNvSpPr>
          <p:nvPr userDrawn="1">
            <p:ph type="body" sz="quarter" idx="29" hasCustomPrompt="1"/>
          </p:nvPr>
        </p:nvSpPr>
        <p:spPr>
          <a:xfrm>
            <a:off x="8852607" y="25146665"/>
            <a:ext cx="7492686" cy="1371233"/>
          </a:xfrm>
          <a:prstGeom prst="rect">
            <a:avLst/>
          </a:prstGeom>
          <a:noFill/>
        </p:spPr>
        <p:txBody>
          <a:bodyPr lIns="365760" anchor="b">
            <a:noAutofit/>
          </a:bodyPr>
          <a:lstStyle>
            <a:lvl1pPr marL="0" indent="0" latinLnBrk="0">
              <a:spcBef>
                <a:spcPts val="0"/>
              </a:spcBef>
              <a:buNone/>
              <a:defRPr lang="el-GR" sz="6000" cap="none" baseline="0">
                <a:solidFill>
                  <a:schemeClr val="bg1"/>
                </a:solidFill>
                <a:latin typeface="+mj-lt"/>
              </a:defRPr>
            </a:lvl1pPr>
            <a:lvl2pPr marL="0" indent="0" latinLnBrk="0">
              <a:spcBef>
                <a:spcPts val="0"/>
              </a:spcBef>
              <a:buNone/>
              <a:defRPr lang="el-GR" sz="6000" cap="all" baseline="0">
                <a:solidFill>
                  <a:schemeClr val="bg1"/>
                </a:solidFill>
                <a:latin typeface="+mj-lt"/>
              </a:defRPr>
            </a:lvl2pPr>
            <a:lvl3pPr marL="0" indent="0" latinLnBrk="0">
              <a:spcBef>
                <a:spcPts val="0"/>
              </a:spcBef>
              <a:buNone/>
              <a:defRPr lang="el-GR" sz="6000" cap="all" baseline="0">
                <a:solidFill>
                  <a:schemeClr val="bg1"/>
                </a:solidFill>
                <a:latin typeface="+mj-lt"/>
              </a:defRPr>
            </a:lvl3pPr>
            <a:lvl4pPr marL="0" indent="0" latinLnBrk="0">
              <a:spcBef>
                <a:spcPts val="0"/>
              </a:spcBef>
              <a:buNone/>
              <a:defRPr lang="el-GR" sz="6000" cap="all" baseline="0">
                <a:solidFill>
                  <a:schemeClr val="bg1"/>
                </a:solidFill>
                <a:latin typeface="+mj-lt"/>
              </a:defRPr>
            </a:lvl4pPr>
            <a:lvl5pPr marL="0" indent="0" latinLnBrk="0">
              <a:spcBef>
                <a:spcPts val="0"/>
              </a:spcBef>
              <a:buNone/>
              <a:defRPr lang="el-GR" sz="6000" cap="all" baseline="0">
                <a:solidFill>
                  <a:schemeClr val="bg1"/>
                </a:solidFill>
                <a:latin typeface="+mj-lt"/>
              </a:defRPr>
            </a:lvl5pPr>
            <a:lvl6pPr marL="0" indent="0" latinLnBrk="0">
              <a:spcBef>
                <a:spcPts val="0"/>
              </a:spcBef>
              <a:buNone/>
              <a:defRPr lang="el-GR" sz="6000" cap="all" baseline="0">
                <a:solidFill>
                  <a:schemeClr val="bg1"/>
                </a:solidFill>
                <a:latin typeface="+mj-lt"/>
              </a:defRPr>
            </a:lvl6pPr>
            <a:lvl7pPr marL="0" indent="0" latinLnBrk="0">
              <a:spcBef>
                <a:spcPts val="0"/>
              </a:spcBef>
              <a:buNone/>
              <a:defRPr lang="el-GR" sz="6000" cap="all" baseline="0">
                <a:solidFill>
                  <a:schemeClr val="bg1"/>
                </a:solidFill>
                <a:latin typeface="+mj-lt"/>
              </a:defRPr>
            </a:lvl7pPr>
            <a:lvl8pPr marL="0" indent="0" latinLnBrk="0">
              <a:spcBef>
                <a:spcPts val="0"/>
              </a:spcBef>
              <a:buNone/>
              <a:defRPr lang="el-GR" sz="6000" cap="all" baseline="0">
                <a:solidFill>
                  <a:schemeClr val="bg1"/>
                </a:solidFill>
                <a:latin typeface="+mj-lt"/>
              </a:defRPr>
            </a:lvl8pPr>
            <a:lvl9pPr marL="0" indent="0" latinLnBrk="0">
              <a:spcBef>
                <a:spcPts val="0"/>
              </a:spcBef>
              <a:buNone/>
              <a:defRPr lang="el-GR" sz="6000" cap="all" baseline="0">
                <a:solidFill>
                  <a:schemeClr val="bg1"/>
                </a:solidFill>
                <a:latin typeface="+mj-lt"/>
              </a:defRPr>
            </a:lvl9pPr>
          </a:lstStyle>
          <a:p>
            <a:pPr lvl="0"/>
            <a:r>
              <a:rPr lang="el-GR"/>
              <a:t>Επικεφαλίδα</a:t>
            </a:r>
          </a:p>
        </p:txBody>
      </p:sp>
      <p:sp>
        <p:nvSpPr>
          <p:cNvPr id="64" name="Ορθογώνιο 63"/>
          <p:cNvSpPr/>
          <p:nvPr userDrawn="1"/>
        </p:nvSpPr>
        <p:spPr>
          <a:xfrm>
            <a:off x="17022628" y="6750844"/>
            <a:ext cx="7492686" cy="1000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5" name="Πλαίσιο κράτησης θέσης περιεχομένου 17"/>
          <p:cNvSpPr>
            <a:spLocks noGrp="1"/>
          </p:cNvSpPr>
          <p:nvPr userDrawn="1">
            <p:ph sz="quarter" idx="30" hasCustomPrompt="1"/>
          </p:nvPr>
        </p:nvSpPr>
        <p:spPr>
          <a:xfrm>
            <a:off x="8852607" y="26486645"/>
            <a:ext cx="7492686" cy="7940993"/>
          </a:xfrm>
        </p:spPr>
        <p:txBody>
          <a:bodyPr lIns="365760" tIns="182880"/>
          <a:lstStyle>
            <a:lvl1pPr latinLnBrk="0">
              <a:buClr>
                <a:schemeClr val="accent1"/>
              </a:buClr>
              <a:defRPr lang="el-GR" baseline="0"/>
            </a:lvl1pPr>
            <a:lvl2pPr latinLnBrk="0">
              <a:buClr>
                <a:schemeClr val="accent1"/>
              </a:buClr>
              <a:defRPr lang="el-GR"/>
            </a:lvl2pPr>
            <a:lvl3pPr latinLnBrk="0">
              <a:buClr>
                <a:schemeClr val="accent1"/>
              </a:buClr>
              <a:defRPr lang="el-GR"/>
            </a:lvl3pPr>
            <a:lvl4pPr latinLnBrk="0">
              <a:buClr>
                <a:schemeClr val="accent1"/>
              </a:buClr>
              <a:defRPr lang="el-GR"/>
            </a:lvl4pPr>
            <a:lvl5pPr latinLnBrk="0">
              <a:buClr>
                <a:schemeClr val="accent1"/>
              </a:buClr>
              <a:defRPr lang="el-GR"/>
            </a:lvl5pPr>
            <a:lvl6pPr latinLnBrk="0">
              <a:buClr>
                <a:schemeClr val="accent1"/>
              </a:buClr>
              <a:defRPr lang="el-GR"/>
            </a:lvl6pPr>
            <a:lvl7pPr latinLnBrk="0">
              <a:buClr>
                <a:schemeClr val="accent1"/>
              </a:buClr>
              <a:defRPr lang="el-GR"/>
            </a:lvl7pPr>
            <a:lvl8pPr latinLnBrk="0">
              <a:buClr>
                <a:schemeClr val="accent1"/>
              </a:buClr>
              <a:defRPr lang="el-GR"/>
            </a:lvl8pPr>
            <a:lvl9pPr latinLnBrk="0">
              <a:buClr>
                <a:schemeClr val="accent1"/>
              </a:buClr>
              <a:defRPr lang="el-GR"/>
            </a:lvl9pPr>
          </a:lstStyle>
          <a:p>
            <a:pPr lvl="0"/>
            <a:r>
              <a:rPr lang="el-GR"/>
              <a:t>Χρησιμοποιήστε αυτό το πλαίσιο κράτησης θέσης για να προσθέσετε κείμενο ή άλλο περιεχόμενο</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a:p>
            <a:pPr lvl="5"/>
            <a:r>
              <a:rPr lang="el-GR"/>
              <a:t>Έξι</a:t>
            </a:r>
          </a:p>
          <a:p>
            <a:pPr lvl="6"/>
            <a:r>
              <a:rPr lang="el-GR"/>
              <a:t>Επτά</a:t>
            </a:r>
          </a:p>
          <a:p>
            <a:pPr lvl="7"/>
            <a:r>
              <a:rPr lang="el-GR"/>
              <a:t>Οκτώ</a:t>
            </a:r>
          </a:p>
          <a:p>
            <a:pPr lvl="8"/>
            <a:r>
              <a:rPr lang="el-GR"/>
              <a:t>Εννέα</a:t>
            </a:r>
          </a:p>
        </p:txBody>
      </p:sp>
      <p:sp>
        <p:nvSpPr>
          <p:cNvPr id="26" name="Πλαίσιο κράτησης θέσης κειμένου 6"/>
          <p:cNvSpPr>
            <a:spLocks noGrp="1"/>
          </p:cNvSpPr>
          <p:nvPr userDrawn="1">
            <p:ph type="body" sz="quarter" idx="31" hasCustomPrompt="1"/>
          </p:nvPr>
        </p:nvSpPr>
        <p:spPr>
          <a:xfrm>
            <a:off x="17022628" y="6403112"/>
            <a:ext cx="7492686" cy="1379112"/>
          </a:xfrm>
          <a:prstGeom prst="rect">
            <a:avLst/>
          </a:prstGeom>
          <a:noFill/>
        </p:spPr>
        <p:txBody>
          <a:bodyPr lIns="365760" anchor="b">
            <a:noAutofit/>
          </a:bodyPr>
          <a:lstStyle>
            <a:lvl1pPr marL="0" indent="0" latinLnBrk="0">
              <a:spcBef>
                <a:spcPts val="0"/>
              </a:spcBef>
              <a:buNone/>
              <a:defRPr lang="el-GR" sz="6000" cap="none" baseline="0">
                <a:solidFill>
                  <a:schemeClr val="bg1"/>
                </a:solidFill>
                <a:latin typeface="+mj-lt"/>
              </a:defRPr>
            </a:lvl1pPr>
            <a:lvl2pPr marL="0" indent="0" latinLnBrk="0">
              <a:spcBef>
                <a:spcPts val="0"/>
              </a:spcBef>
              <a:buNone/>
              <a:defRPr lang="el-GR" sz="6000" cap="all" baseline="0">
                <a:solidFill>
                  <a:schemeClr val="bg1"/>
                </a:solidFill>
                <a:latin typeface="+mj-lt"/>
              </a:defRPr>
            </a:lvl2pPr>
            <a:lvl3pPr marL="0" indent="0" latinLnBrk="0">
              <a:spcBef>
                <a:spcPts val="0"/>
              </a:spcBef>
              <a:buNone/>
              <a:defRPr lang="el-GR" sz="6000" cap="all" baseline="0">
                <a:solidFill>
                  <a:schemeClr val="bg1"/>
                </a:solidFill>
                <a:latin typeface="+mj-lt"/>
              </a:defRPr>
            </a:lvl3pPr>
            <a:lvl4pPr marL="0" indent="0" latinLnBrk="0">
              <a:spcBef>
                <a:spcPts val="0"/>
              </a:spcBef>
              <a:buNone/>
              <a:defRPr lang="el-GR" sz="6000" cap="all" baseline="0">
                <a:solidFill>
                  <a:schemeClr val="bg1"/>
                </a:solidFill>
                <a:latin typeface="+mj-lt"/>
              </a:defRPr>
            </a:lvl4pPr>
            <a:lvl5pPr marL="0" indent="0" latinLnBrk="0">
              <a:spcBef>
                <a:spcPts val="0"/>
              </a:spcBef>
              <a:buNone/>
              <a:defRPr lang="el-GR" sz="6000" cap="all" baseline="0">
                <a:solidFill>
                  <a:schemeClr val="bg1"/>
                </a:solidFill>
                <a:latin typeface="+mj-lt"/>
              </a:defRPr>
            </a:lvl5pPr>
            <a:lvl6pPr marL="0" indent="0" latinLnBrk="0">
              <a:spcBef>
                <a:spcPts val="0"/>
              </a:spcBef>
              <a:buNone/>
              <a:defRPr lang="el-GR" sz="6000" cap="all" baseline="0">
                <a:solidFill>
                  <a:schemeClr val="bg1"/>
                </a:solidFill>
                <a:latin typeface="+mj-lt"/>
              </a:defRPr>
            </a:lvl6pPr>
            <a:lvl7pPr marL="0" indent="0" latinLnBrk="0">
              <a:spcBef>
                <a:spcPts val="0"/>
              </a:spcBef>
              <a:buNone/>
              <a:defRPr lang="el-GR" sz="6000" cap="all" baseline="0">
                <a:solidFill>
                  <a:schemeClr val="bg1"/>
                </a:solidFill>
                <a:latin typeface="+mj-lt"/>
              </a:defRPr>
            </a:lvl7pPr>
            <a:lvl8pPr marL="0" indent="0" latinLnBrk="0">
              <a:spcBef>
                <a:spcPts val="0"/>
              </a:spcBef>
              <a:buNone/>
              <a:defRPr lang="el-GR" sz="6000" cap="all" baseline="0">
                <a:solidFill>
                  <a:schemeClr val="bg1"/>
                </a:solidFill>
                <a:latin typeface="+mj-lt"/>
              </a:defRPr>
            </a:lvl8pPr>
            <a:lvl9pPr marL="0" indent="0" latinLnBrk="0">
              <a:spcBef>
                <a:spcPts val="0"/>
              </a:spcBef>
              <a:buNone/>
              <a:defRPr lang="el-GR" sz="6000" cap="all" baseline="0">
                <a:solidFill>
                  <a:schemeClr val="bg1"/>
                </a:solidFill>
                <a:latin typeface="+mj-lt"/>
              </a:defRPr>
            </a:lvl9pPr>
          </a:lstStyle>
          <a:p>
            <a:pPr lvl="0"/>
            <a:r>
              <a:rPr lang="el-GR"/>
              <a:t>Επικεφαλίδα</a:t>
            </a:r>
          </a:p>
        </p:txBody>
      </p:sp>
      <p:sp>
        <p:nvSpPr>
          <p:cNvPr id="27" name="Πλαίσιο κράτησης θέσης περιεχομένου 17"/>
          <p:cNvSpPr>
            <a:spLocks noGrp="1"/>
          </p:cNvSpPr>
          <p:nvPr userDrawn="1">
            <p:ph sz="quarter" idx="32" hasCustomPrompt="1"/>
          </p:nvPr>
        </p:nvSpPr>
        <p:spPr>
          <a:xfrm>
            <a:off x="17022628" y="7750969"/>
            <a:ext cx="7492686" cy="8001000"/>
          </a:xfrm>
        </p:spPr>
        <p:txBody>
          <a:bodyPr lIns="365760" tIns="182880"/>
          <a:lstStyle>
            <a:lvl1pPr latinLnBrk="0">
              <a:buClr>
                <a:schemeClr val="accent1"/>
              </a:buClr>
              <a:defRPr lang="el-GR" baseline="0"/>
            </a:lvl1pPr>
            <a:lvl2pPr latinLnBrk="0">
              <a:buClr>
                <a:schemeClr val="accent1"/>
              </a:buClr>
              <a:defRPr lang="el-GR"/>
            </a:lvl2pPr>
            <a:lvl3pPr latinLnBrk="0">
              <a:buClr>
                <a:schemeClr val="accent1"/>
              </a:buClr>
              <a:defRPr lang="el-GR"/>
            </a:lvl3pPr>
            <a:lvl4pPr latinLnBrk="0">
              <a:buClr>
                <a:schemeClr val="accent1"/>
              </a:buClr>
              <a:defRPr lang="el-GR"/>
            </a:lvl4pPr>
            <a:lvl5pPr latinLnBrk="0">
              <a:buClr>
                <a:schemeClr val="accent1"/>
              </a:buClr>
              <a:defRPr lang="el-GR"/>
            </a:lvl5pPr>
            <a:lvl6pPr latinLnBrk="0">
              <a:buClr>
                <a:schemeClr val="accent1"/>
              </a:buClr>
              <a:defRPr lang="el-GR"/>
            </a:lvl6pPr>
            <a:lvl7pPr latinLnBrk="0">
              <a:buClr>
                <a:schemeClr val="accent1"/>
              </a:buClr>
              <a:defRPr lang="el-GR"/>
            </a:lvl7pPr>
            <a:lvl8pPr latinLnBrk="0">
              <a:buClr>
                <a:schemeClr val="accent1"/>
              </a:buClr>
              <a:defRPr lang="el-GR"/>
            </a:lvl8pPr>
            <a:lvl9pPr latinLnBrk="0">
              <a:buClr>
                <a:schemeClr val="accent1"/>
              </a:buClr>
              <a:defRPr lang="el-GR"/>
            </a:lvl9pPr>
          </a:lstStyle>
          <a:p>
            <a:pPr lvl="0"/>
            <a:r>
              <a:rPr lang="el-GR"/>
              <a:t>Χρησιμοποιήστε αυτό το πλαίσιο κράτησης θέσης για να προσθέσετε κείμενο ή άλλο περιεχόμενο</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a:p>
            <a:pPr lvl="5"/>
            <a:r>
              <a:rPr lang="el-GR"/>
              <a:t>Έξι</a:t>
            </a:r>
          </a:p>
          <a:p>
            <a:pPr lvl="6"/>
            <a:r>
              <a:rPr lang="el-GR"/>
              <a:t>Επτά</a:t>
            </a:r>
          </a:p>
          <a:p>
            <a:pPr lvl="7"/>
            <a:r>
              <a:rPr lang="el-GR"/>
              <a:t>Οκτώ</a:t>
            </a:r>
          </a:p>
          <a:p>
            <a:pPr lvl="8"/>
            <a:r>
              <a:rPr lang="el-GR"/>
              <a:t>Εννέα</a:t>
            </a:r>
          </a:p>
        </p:txBody>
      </p:sp>
      <p:sp>
        <p:nvSpPr>
          <p:cNvPr id="28" name="Πλαίσιο κράτησης θέσης περιεχομένου 17"/>
          <p:cNvSpPr>
            <a:spLocks noGrp="1"/>
          </p:cNvSpPr>
          <p:nvPr userDrawn="1">
            <p:ph sz="quarter" idx="33" hasCustomPrompt="1"/>
          </p:nvPr>
        </p:nvSpPr>
        <p:spPr>
          <a:xfrm>
            <a:off x="17022628" y="16681750"/>
            <a:ext cx="7492686" cy="8001000"/>
          </a:xfrm>
        </p:spPr>
        <p:txBody>
          <a:bodyPr lIns="365760" tIns="182880"/>
          <a:lstStyle>
            <a:lvl1pPr latinLnBrk="0">
              <a:buClr>
                <a:schemeClr val="accent1"/>
              </a:buClr>
              <a:defRPr lang="el-GR" baseline="0"/>
            </a:lvl1pPr>
            <a:lvl2pPr latinLnBrk="0">
              <a:buClr>
                <a:schemeClr val="accent1"/>
              </a:buClr>
              <a:defRPr lang="el-GR"/>
            </a:lvl2pPr>
            <a:lvl3pPr latinLnBrk="0">
              <a:buClr>
                <a:schemeClr val="accent1"/>
              </a:buClr>
              <a:defRPr lang="el-GR"/>
            </a:lvl3pPr>
            <a:lvl4pPr latinLnBrk="0">
              <a:buClr>
                <a:schemeClr val="accent1"/>
              </a:buClr>
              <a:defRPr lang="el-GR"/>
            </a:lvl4pPr>
            <a:lvl5pPr latinLnBrk="0">
              <a:buClr>
                <a:schemeClr val="accent1"/>
              </a:buClr>
              <a:defRPr lang="el-GR"/>
            </a:lvl5pPr>
            <a:lvl6pPr latinLnBrk="0">
              <a:buClr>
                <a:schemeClr val="accent1"/>
              </a:buClr>
              <a:defRPr lang="el-GR"/>
            </a:lvl6pPr>
            <a:lvl7pPr latinLnBrk="0">
              <a:buClr>
                <a:schemeClr val="accent1"/>
              </a:buClr>
              <a:defRPr lang="el-GR"/>
            </a:lvl7pPr>
            <a:lvl8pPr latinLnBrk="0">
              <a:buClr>
                <a:schemeClr val="accent1"/>
              </a:buClr>
              <a:defRPr lang="el-GR"/>
            </a:lvl8pPr>
            <a:lvl9pPr latinLnBrk="0">
              <a:buClr>
                <a:schemeClr val="accent1"/>
              </a:buClr>
              <a:defRPr lang="el-GR"/>
            </a:lvl9pPr>
          </a:lstStyle>
          <a:p>
            <a:pPr lvl="0"/>
            <a:r>
              <a:rPr lang="el-GR"/>
              <a:t>Χρησιμοποιήστε αυτό το πλαίσιο κράτησης θέσης για να προσθέσετε κείμενο ή άλλο περιεχόμενο</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a:p>
            <a:pPr lvl="5"/>
            <a:r>
              <a:rPr lang="el-GR"/>
              <a:t>Έξι</a:t>
            </a:r>
          </a:p>
          <a:p>
            <a:pPr lvl="6"/>
            <a:r>
              <a:rPr lang="el-GR"/>
              <a:t>Επτά</a:t>
            </a:r>
          </a:p>
          <a:p>
            <a:pPr lvl="7"/>
            <a:r>
              <a:rPr lang="el-GR"/>
              <a:t>Οκτώ</a:t>
            </a:r>
          </a:p>
          <a:p>
            <a:pPr lvl="8"/>
            <a:r>
              <a:rPr lang="el-GR"/>
              <a:t>Εννέα</a:t>
            </a:r>
          </a:p>
        </p:txBody>
      </p:sp>
      <p:sp>
        <p:nvSpPr>
          <p:cNvPr id="65" name="Ορθογώνιο 64"/>
          <p:cNvSpPr/>
          <p:nvPr userDrawn="1"/>
        </p:nvSpPr>
        <p:spPr>
          <a:xfrm>
            <a:off x="17022628" y="25483185"/>
            <a:ext cx="7492686" cy="10001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9" name="Πλαίσιο κράτησης θέσης κειμένου 6"/>
          <p:cNvSpPr>
            <a:spLocks noGrp="1"/>
          </p:cNvSpPr>
          <p:nvPr userDrawn="1">
            <p:ph type="body" sz="quarter" idx="34" hasCustomPrompt="1"/>
          </p:nvPr>
        </p:nvSpPr>
        <p:spPr>
          <a:xfrm>
            <a:off x="17022628" y="25146665"/>
            <a:ext cx="7492686" cy="1371233"/>
          </a:xfrm>
          <a:prstGeom prst="rect">
            <a:avLst/>
          </a:prstGeom>
          <a:noFill/>
        </p:spPr>
        <p:txBody>
          <a:bodyPr lIns="365760" anchor="b">
            <a:noAutofit/>
          </a:bodyPr>
          <a:lstStyle>
            <a:lvl1pPr marL="0" indent="0" latinLnBrk="0">
              <a:spcBef>
                <a:spcPts val="0"/>
              </a:spcBef>
              <a:buNone/>
              <a:defRPr lang="el-GR" sz="6000" cap="none" baseline="0">
                <a:solidFill>
                  <a:schemeClr val="bg1"/>
                </a:solidFill>
                <a:latin typeface="+mj-lt"/>
              </a:defRPr>
            </a:lvl1pPr>
            <a:lvl2pPr marL="0" indent="0" latinLnBrk="0">
              <a:spcBef>
                <a:spcPts val="0"/>
              </a:spcBef>
              <a:buNone/>
              <a:defRPr lang="el-GR" sz="6000" cap="all" baseline="0">
                <a:solidFill>
                  <a:schemeClr val="bg1"/>
                </a:solidFill>
                <a:latin typeface="+mj-lt"/>
              </a:defRPr>
            </a:lvl2pPr>
            <a:lvl3pPr marL="0" indent="0" latinLnBrk="0">
              <a:spcBef>
                <a:spcPts val="0"/>
              </a:spcBef>
              <a:buNone/>
              <a:defRPr lang="el-GR" sz="6000" cap="all" baseline="0">
                <a:solidFill>
                  <a:schemeClr val="bg1"/>
                </a:solidFill>
                <a:latin typeface="+mj-lt"/>
              </a:defRPr>
            </a:lvl3pPr>
            <a:lvl4pPr marL="0" indent="0" latinLnBrk="0">
              <a:spcBef>
                <a:spcPts val="0"/>
              </a:spcBef>
              <a:buNone/>
              <a:defRPr lang="el-GR" sz="6000" cap="all" baseline="0">
                <a:solidFill>
                  <a:schemeClr val="bg1"/>
                </a:solidFill>
                <a:latin typeface="+mj-lt"/>
              </a:defRPr>
            </a:lvl4pPr>
            <a:lvl5pPr marL="0" indent="0" latinLnBrk="0">
              <a:spcBef>
                <a:spcPts val="0"/>
              </a:spcBef>
              <a:buNone/>
              <a:defRPr lang="el-GR" sz="6000" cap="all" baseline="0">
                <a:solidFill>
                  <a:schemeClr val="bg1"/>
                </a:solidFill>
                <a:latin typeface="+mj-lt"/>
              </a:defRPr>
            </a:lvl5pPr>
            <a:lvl6pPr marL="0" indent="0" latinLnBrk="0">
              <a:spcBef>
                <a:spcPts val="0"/>
              </a:spcBef>
              <a:buNone/>
              <a:defRPr lang="el-GR" sz="6000" cap="all" baseline="0">
                <a:solidFill>
                  <a:schemeClr val="bg1"/>
                </a:solidFill>
                <a:latin typeface="+mj-lt"/>
              </a:defRPr>
            </a:lvl6pPr>
            <a:lvl7pPr marL="0" indent="0" latinLnBrk="0">
              <a:spcBef>
                <a:spcPts val="0"/>
              </a:spcBef>
              <a:buNone/>
              <a:defRPr lang="el-GR" sz="6000" cap="all" baseline="0">
                <a:solidFill>
                  <a:schemeClr val="bg1"/>
                </a:solidFill>
                <a:latin typeface="+mj-lt"/>
              </a:defRPr>
            </a:lvl7pPr>
            <a:lvl8pPr marL="0" indent="0" latinLnBrk="0">
              <a:spcBef>
                <a:spcPts val="0"/>
              </a:spcBef>
              <a:buNone/>
              <a:defRPr lang="el-GR" sz="6000" cap="all" baseline="0">
                <a:solidFill>
                  <a:schemeClr val="bg1"/>
                </a:solidFill>
                <a:latin typeface="+mj-lt"/>
              </a:defRPr>
            </a:lvl8pPr>
            <a:lvl9pPr marL="0" indent="0" latinLnBrk="0">
              <a:spcBef>
                <a:spcPts val="0"/>
              </a:spcBef>
              <a:buNone/>
              <a:defRPr lang="el-GR" sz="6000" cap="all" baseline="0">
                <a:solidFill>
                  <a:schemeClr val="bg1"/>
                </a:solidFill>
                <a:latin typeface="+mj-lt"/>
              </a:defRPr>
            </a:lvl9pPr>
          </a:lstStyle>
          <a:p>
            <a:pPr lvl="0"/>
            <a:r>
              <a:rPr lang="el-GR"/>
              <a:t>Επικεφαλίδα</a:t>
            </a:r>
          </a:p>
        </p:txBody>
      </p:sp>
      <p:sp>
        <p:nvSpPr>
          <p:cNvPr id="30" name="Πλαίσιο κράτησης θέσης περιεχομένου 17"/>
          <p:cNvSpPr>
            <a:spLocks noGrp="1"/>
          </p:cNvSpPr>
          <p:nvPr userDrawn="1">
            <p:ph sz="quarter" idx="35" hasCustomPrompt="1"/>
          </p:nvPr>
        </p:nvSpPr>
        <p:spPr>
          <a:xfrm>
            <a:off x="17022628" y="26486645"/>
            <a:ext cx="7492686" cy="7940993"/>
          </a:xfrm>
        </p:spPr>
        <p:txBody>
          <a:bodyPr lIns="365760" tIns="182880"/>
          <a:lstStyle>
            <a:lvl1pPr latinLnBrk="0">
              <a:buClr>
                <a:schemeClr val="accent1"/>
              </a:buClr>
              <a:defRPr lang="el-GR" baseline="0"/>
            </a:lvl1pPr>
            <a:lvl2pPr latinLnBrk="0">
              <a:buClr>
                <a:schemeClr val="accent1"/>
              </a:buClr>
              <a:defRPr lang="el-GR"/>
            </a:lvl2pPr>
            <a:lvl3pPr latinLnBrk="0">
              <a:buClr>
                <a:schemeClr val="accent1"/>
              </a:buClr>
              <a:defRPr lang="el-GR"/>
            </a:lvl3pPr>
            <a:lvl4pPr latinLnBrk="0">
              <a:buClr>
                <a:schemeClr val="accent1"/>
              </a:buClr>
              <a:defRPr lang="el-GR"/>
            </a:lvl4pPr>
            <a:lvl5pPr latinLnBrk="0">
              <a:buClr>
                <a:schemeClr val="accent1"/>
              </a:buClr>
              <a:defRPr lang="el-GR"/>
            </a:lvl5pPr>
            <a:lvl6pPr latinLnBrk="0">
              <a:buClr>
                <a:schemeClr val="accent1"/>
              </a:buClr>
              <a:defRPr lang="el-GR"/>
            </a:lvl6pPr>
            <a:lvl7pPr latinLnBrk="0">
              <a:buClr>
                <a:schemeClr val="accent1"/>
              </a:buClr>
              <a:defRPr lang="el-GR"/>
            </a:lvl7pPr>
            <a:lvl8pPr latinLnBrk="0">
              <a:buClr>
                <a:schemeClr val="accent1"/>
              </a:buClr>
              <a:defRPr lang="el-GR"/>
            </a:lvl8pPr>
            <a:lvl9pPr latinLnBrk="0">
              <a:buClr>
                <a:schemeClr val="accent1"/>
              </a:buClr>
              <a:defRPr lang="el-GR"/>
            </a:lvl9pPr>
          </a:lstStyle>
          <a:p>
            <a:pPr lvl="0"/>
            <a:r>
              <a:rPr lang="el-GR"/>
              <a:t>Χρησιμοποιήστε αυτό το πλαίσιο κράτησης θέσης για να προσθέσετε κείμενο ή άλλο περιεχόμενο</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a:p>
            <a:pPr lvl="5"/>
            <a:r>
              <a:rPr lang="el-GR"/>
              <a:t>Έξι</a:t>
            </a:r>
          </a:p>
          <a:p>
            <a:pPr lvl="6"/>
            <a:r>
              <a:rPr lang="el-GR"/>
              <a:t>Επτά</a:t>
            </a:r>
          </a:p>
          <a:p>
            <a:pPr lvl="7"/>
            <a:r>
              <a:rPr lang="el-GR"/>
              <a:t>Οκτώ</a:t>
            </a:r>
          </a:p>
          <a:p>
            <a:pPr lvl="8"/>
            <a:r>
              <a:rPr lang="el-GR"/>
              <a:t>Εννέα</a:t>
            </a:r>
          </a:p>
        </p:txBody>
      </p:sp>
      <p:sp>
        <p:nvSpPr>
          <p:cNvPr id="48" name="Γραμμή 115"/>
          <p:cNvSpPr>
            <a:spLocks noChangeShapeType="1"/>
          </p:cNvSpPr>
          <p:nvPr/>
        </p:nvSpPr>
        <p:spPr bwMode="white">
          <a:xfrm>
            <a:off x="656332" y="25486519"/>
            <a:ext cx="0" cy="1000125"/>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49" name="Ορθογώνιο 48"/>
          <p:cNvSpPr/>
          <p:nvPr userDrawn="1"/>
        </p:nvSpPr>
        <p:spPr>
          <a:xfrm>
            <a:off x="8571757" y="6750844"/>
            <a:ext cx="262533" cy="1000125"/>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0" name="Γραμμή 115"/>
          <p:cNvSpPr>
            <a:spLocks noChangeShapeType="1"/>
          </p:cNvSpPr>
          <p:nvPr userDrawn="1"/>
        </p:nvSpPr>
        <p:spPr bwMode="white">
          <a:xfrm>
            <a:off x="8835685" y="6750844"/>
            <a:ext cx="0" cy="1000125"/>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51" name="Ορθογώνιο 50"/>
          <p:cNvSpPr/>
          <p:nvPr userDrawn="1"/>
        </p:nvSpPr>
        <p:spPr>
          <a:xfrm>
            <a:off x="16732091" y="6750844"/>
            <a:ext cx="262533" cy="100012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2" name="Γραμμή 115"/>
          <p:cNvSpPr>
            <a:spLocks noChangeShapeType="1"/>
          </p:cNvSpPr>
          <p:nvPr userDrawn="1"/>
        </p:nvSpPr>
        <p:spPr bwMode="white">
          <a:xfrm>
            <a:off x="16994624" y="6750844"/>
            <a:ext cx="0" cy="1000125"/>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53" name="Ορθογώνιο 52"/>
          <p:cNvSpPr/>
          <p:nvPr userDrawn="1"/>
        </p:nvSpPr>
        <p:spPr>
          <a:xfrm>
            <a:off x="16733841" y="25483185"/>
            <a:ext cx="262533" cy="100012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4" name="Γραμμή 115"/>
          <p:cNvSpPr>
            <a:spLocks noChangeShapeType="1"/>
          </p:cNvSpPr>
          <p:nvPr userDrawn="1"/>
        </p:nvSpPr>
        <p:spPr bwMode="white">
          <a:xfrm>
            <a:off x="16994624" y="25483185"/>
            <a:ext cx="0" cy="1000125"/>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55" name="Ορθογώνιο 54"/>
          <p:cNvSpPr/>
          <p:nvPr userDrawn="1"/>
        </p:nvSpPr>
        <p:spPr>
          <a:xfrm>
            <a:off x="8574322" y="25483185"/>
            <a:ext cx="262533" cy="100012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6" name="Γραμμή 115"/>
          <p:cNvSpPr>
            <a:spLocks noChangeShapeType="1"/>
          </p:cNvSpPr>
          <p:nvPr userDrawn="1"/>
        </p:nvSpPr>
        <p:spPr bwMode="white">
          <a:xfrm>
            <a:off x="8836854" y="25483185"/>
            <a:ext cx="0" cy="1000125"/>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3" name="Πλαίσιο κράτησης θέσης ημερομηνίας 2"/>
          <p:cNvSpPr>
            <a:spLocks noGrp="1"/>
          </p:cNvSpPr>
          <p:nvPr userDrawn="1">
            <p:ph type="dt" sz="half" idx="10"/>
          </p:nvPr>
        </p:nvSpPr>
        <p:spPr/>
        <p:txBody>
          <a:bodyPr/>
          <a:lstStyle/>
          <a:p>
            <a:fld id="{ECAA57DF-1C19-4726-AB84-014692BAD8F5}" type="datetimeFigureOut">
              <a:rPr lang="en-US"/>
              <a:pPr/>
              <a:t>12/10/2018</a:t>
            </a:fld>
            <a:endParaRPr lang="el-GR"/>
          </a:p>
        </p:txBody>
      </p:sp>
      <p:sp>
        <p:nvSpPr>
          <p:cNvPr id="4" name="Πλαίσιο κράτησης θέσης υποσέλιδου 3"/>
          <p:cNvSpPr>
            <a:spLocks noGrp="1"/>
          </p:cNvSpPr>
          <p:nvPr userDrawn="1">
            <p:ph type="ftr" sz="quarter" idx="11"/>
          </p:nvPr>
        </p:nvSpPr>
        <p:spPr/>
        <p:txBody>
          <a:bodyPr/>
          <a:lstStyle/>
          <a:p>
            <a:endParaRPr lang="el-GR"/>
          </a:p>
        </p:txBody>
      </p:sp>
      <p:sp>
        <p:nvSpPr>
          <p:cNvPr id="5" name="Πλαίσιο κράτησης θέσης αριθμού διαφάνειας 4"/>
          <p:cNvSpPr>
            <a:spLocks noGrp="1"/>
          </p:cNvSpPr>
          <p:nvPr userDrawn="1">
            <p:ph type="sldNum" sz="quarter" idx="12"/>
          </p:nvPr>
        </p:nvSpPr>
        <p:spPr/>
        <p:txBody>
          <a:bodyPr/>
          <a:lstStyle/>
          <a:p>
            <a:fld id="{91B4C631-C489-4C11-812F-2172FBEAE82B}" type="slidenum">
              <a:rPr/>
              <a:pPr/>
              <a:t>‹#›</a:t>
            </a:fld>
            <a:endParaRPr lang="el-GR"/>
          </a:p>
        </p:txBody>
      </p:sp>
      <p:sp>
        <p:nvSpPr>
          <p:cNvPr id="40" name="Γραμμή 115"/>
          <p:cNvSpPr>
            <a:spLocks noChangeShapeType="1"/>
          </p:cNvSpPr>
          <p:nvPr/>
        </p:nvSpPr>
        <p:spPr bwMode="white">
          <a:xfrm>
            <a:off x="656332" y="6750844"/>
            <a:ext cx="0" cy="1000125"/>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46" name="Γραμμή 115"/>
          <p:cNvSpPr>
            <a:spLocks noChangeShapeType="1"/>
          </p:cNvSpPr>
          <p:nvPr/>
        </p:nvSpPr>
        <p:spPr bwMode="white">
          <a:xfrm>
            <a:off x="656332" y="16185356"/>
            <a:ext cx="0" cy="1000125"/>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Tree>
    <p:extLst>
      <p:ext uri="{BB962C8B-B14F-4D97-AF65-F5344CB8AC3E}">
        <p14:creationId xmlns:p14="http://schemas.microsoft.com/office/powerpoint/2010/main" val="145907722"/>
      </p:ext>
    </p:extLst>
  </p:cSld>
  <p:clrMapOvr>
    <a:masterClrMapping/>
  </p:clrMapOvr>
  <p:extLst mod="1">
    <p:ext uri="{DCECCB84-F9BA-43D5-87BE-67443E8EF086}">
      <p15:sldGuideLst xmlns:p15="http://schemas.microsoft.com/office/powerpoint/2012/main">
        <p15:guide id="1" pos="9168" userDrawn="1">
          <p15:clr>
            <a:srgbClr val="A4A3A4"/>
          </p15:clr>
        </p15:guide>
        <p15:guide id="2" pos="18480" userDrawn="1">
          <p15:clr>
            <a:srgbClr val="A4A3A4"/>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Ορθογώνιο 104"/>
          <p:cNvSpPr>
            <a:spLocks noChangeArrowheads="1"/>
          </p:cNvSpPr>
          <p:nvPr/>
        </p:nvSpPr>
        <p:spPr bwMode="auto">
          <a:xfrm flipH="1">
            <a:off x="393799" y="0"/>
            <a:ext cx="262533" cy="4250531"/>
          </a:xfrm>
          <a:prstGeom prst="rect">
            <a:avLst/>
          </a:prstGeom>
          <a:solidFill>
            <a:schemeClr val="accent2"/>
          </a:solidFill>
          <a:ln>
            <a:noFill/>
          </a:ln>
          <a:effectLst/>
        </p:spPr>
        <p:txBody>
          <a:bodyPr wrap="none" anchor="ctr"/>
          <a:lstStyle/>
          <a:p>
            <a:endParaRPr lang="el-GR"/>
          </a:p>
        </p:txBody>
      </p:sp>
      <p:sp>
        <p:nvSpPr>
          <p:cNvPr id="7" name="Ορθογώνιο 6"/>
          <p:cNvSpPr/>
          <p:nvPr/>
        </p:nvSpPr>
        <p:spPr bwMode="auto">
          <a:xfrm>
            <a:off x="656331" y="0"/>
            <a:ext cx="24546818" cy="4250531"/>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 name="Πλαίσιο κράτησης θέσης τίτλου 1"/>
          <p:cNvSpPr>
            <a:spLocks noGrp="1"/>
          </p:cNvSpPr>
          <p:nvPr>
            <p:ph type="title"/>
          </p:nvPr>
        </p:nvSpPr>
        <p:spPr bwMode="auto">
          <a:xfrm>
            <a:off x="1268909" y="823632"/>
            <a:ext cx="20477559" cy="3260212"/>
          </a:xfrm>
          <a:prstGeom prst="rect">
            <a:avLst/>
          </a:prstGeom>
        </p:spPr>
        <p:txBody>
          <a:bodyPr vert="horz" lIns="91440" tIns="45720" rIns="91440" bIns="45720" rtlCol="0" anchor="b">
            <a:normAutofit/>
          </a:bodyPr>
          <a:lstStyle/>
          <a:p>
            <a:r>
              <a:rPr lang="el-GR"/>
              <a:t>Κάντε κλικ για να επεξεργαστείτε το στυλ υποδείγματος τίτλου</a:t>
            </a:r>
          </a:p>
        </p:txBody>
      </p:sp>
      <p:sp>
        <p:nvSpPr>
          <p:cNvPr id="3" name="Πλαίσιο κράτησης θέσης κειμένου 2"/>
          <p:cNvSpPr>
            <a:spLocks noGrp="1"/>
          </p:cNvSpPr>
          <p:nvPr>
            <p:ph type="body" idx="1"/>
          </p:nvPr>
        </p:nvSpPr>
        <p:spPr>
          <a:xfrm>
            <a:off x="3675460" y="6584156"/>
            <a:ext cx="17852231" cy="25844899"/>
          </a:xfrm>
          <a:prstGeom prst="rect">
            <a:avLst/>
          </a:prstGeom>
        </p:spPr>
        <p:txBody>
          <a:bodyPr vert="horz" lIns="91440" tIns="45720" rIns="91440" bIns="45720" rtlCol="0">
            <a:normAutofit/>
          </a:bodyPr>
          <a:lstStyle/>
          <a:p>
            <a:pPr lvl="0"/>
            <a:r>
              <a:rPr lang="el-GR"/>
              <a:t>Κάντε κλικ για να επεξεργαστείτε τα στυλ υποδείγματος κειμένου</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Πλαίσιο κράτησης θέσης ημερομηνίας 3"/>
          <p:cNvSpPr>
            <a:spLocks noGrp="1"/>
          </p:cNvSpPr>
          <p:nvPr>
            <p:ph type="dt" sz="half" idx="2"/>
          </p:nvPr>
        </p:nvSpPr>
        <p:spPr>
          <a:xfrm>
            <a:off x="656332" y="35125451"/>
            <a:ext cx="5670709" cy="500063"/>
          </a:xfrm>
          <a:prstGeom prst="rect">
            <a:avLst/>
          </a:prstGeom>
        </p:spPr>
        <p:txBody>
          <a:bodyPr vert="horz" lIns="91440" tIns="45720" rIns="91440" bIns="45720" rtlCol="0" anchor="ctr"/>
          <a:lstStyle>
            <a:lvl1pPr algn="l" latinLnBrk="0">
              <a:defRPr lang="el-GR" sz="1600">
                <a:solidFill>
                  <a:schemeClr val="tx1">
                    <a:tint val="75000"/>
                  </a:schemeClr>
                </a:solidFill>
              </a:defRPr>
            </a:lvl1pPr>
          </a:lstStyle>
          <a:p>
            <a:fld id="{ECAA57DF-1C19-4726-AB84-014692BAD8F5}" type="datetimeFigureOut">
              <a:rPr lang="en-US"/>
              <a:pPr/>
              <a:t>12/10/2018</a:t>
            </a:fld>
            <a:endParaRPr lang="el-GR"/>
          </a:p>
        </p:txBody>
      </p:sp>
      <p:sp>
        <p:nvSpPr>
          <p:cNvPr id="5" name="Πλαίσιο κράτησης θέσης υποσέλιδου 4"/>
          <p:cNvSpPr>
            <a:spLocks noGrp="1"/>
          </p:cNvSpPr>
          <p:nvPr>
            <p:ph type="ftr" sz="quarter" idx="3"/>
          </p:nvPr>
        </p:nvSpPr>
        <p:spPr>
          <a:xfrm>
            <a:off x="6327041" y="35125451"/>
            <a:ext cx="12549068" cy="500063"/>
          </a:xfrm>
          <a:prstGeom prst="rect">
            <a:avLst/>
          </a:prstGeom>
        </p:spPr>
        <p:txBody>
          <a:bodyPr vert="horz" lIns="91440" tIns="45720" rIns="91440" bIns="45720" rtlCol="0" anchor="ctr"/>
          <a:lstStyle>
            <a:lvl1pPr algn="ctr" latinLnBrk="0">
              <a:defRPr lang="el-GR" sz="1600">
                <a:solidFill>
                  <a:schemeClr val="tx1">
                    <a:tint val="75000"/>
                  </a:schemeClr>
                </a:solidFill>
              </a:defRPr>
            </a:lvl1pPr>
          </a:lstStyle>
          <a:p>
            <a:endParaRPr lang="el-GR"/>
          </a:p>
        </p:txBody>
      </p:sp>
      <p:sp>
        <p:nvSpPr>
          <p:cNvPr id="6" name="Πλαίσιο κράτησης θέσης αριθμού διαφάνειας 5"/>
          <p:cNvSpPr>
            <a:spLocks noGrp="1"/>
          </p:cNvSpPr>
          <p:nvPr>
            <p:ph type="sldNum" sz="quarter" idx="4"/>
          </p:nvPr>
        </p:nvSpPr>
        <p:spPr>
          <a:xfrm>
            <a:off x="18876109" y="35125451"/>
            <a:ext cx="5670709" cy="500063"/>
          </a:xfrm>
          <a:prstGeom prst="rect">
            <a:avLst/>
          </a:prstGeom>
        </p:spPr>
        <p:txBody>
          <a:bodyPr vert="horz" lIns="91440" tIns="45720" rIns="91440" bIns="45720" rtlCol="0" anchor="ctr"/>
          <a:lstStyle>
            <a:lvl1pPr algn="r" latinLnBrk="0">
              <a:defRPr lang="el-GR" sz="1600">
                <a:solidFill>
                  <a:schemeClr val="tx1">
                    <a:tint val="75000"/>
                  </a:schemeClr>
                </a:solidFill>
              </a:defRPr>
            </a:lvl1pPr>
          </a:lstStyle>
          <a:p>
            <a:fld id="{91B4C631-C489-4C11-812F-2172FBEAE82B}" type="slidenum">
              <a:rPr/>
              <a:pPr/>
              <a:t>‹#›</a:t>
            </a:fld>
            <a:endParaRPr lang="el-GR"/>
          </a:p>
        </p:txBody>
      </p:sp>
      <p:grpSp>
        <p:nvGrpSpPr>
          <p:cNvPr id="8" name="Ομάδα 7"/>
          <p:cNvGrpSpPr/>
          <p:nvPr/>
        </p:nvGrpSpPr>
        <p:grpSpPr bwMode="white">
          <a:xfrm>
            <a:off x="656332" y="0"/>
            <a:ext cx="24546818" cy="6030754"/>
            <a:chOff x="1143000" y="0"/>
            <a:chExt cx="42748200" cy="5513832"/>
          </a:xfrm>
        </p:grpSpPr>
        <p:sp>
          <p:nvSpPr>
            <p:cNvPr id="9" name="Γραμμή 112"/>
            <p:cNvSpPr>
              <a:spLocks noChangeShapeType="1"/>
            </p:cNvSpPr>
            <p:nvPr userDrawn="1"/>
          </p:nvSpPr>
          <p:spPr bwMode="white">
            <a:xfrm>
              <a:off x="1143000" y="3899217"/>
              <a:ext cx="42748200" cy="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10" name="Γραμμή 115"/>
            <p:cNvSpPr>
              <a:spLocks noChangeShapeType="1"/>
            </p:cNvSpPr>
            <p:nvPr userDrawn="1"/>
          </p:nvSpPr>
          <p:spPr bwMode="white">
            <a:xfrm>
              <a:off x="1143000" y="0"/>
              <a:ext cx="0" cy="5513832"/>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11" name="Γραμμή 112"/>
            <p:cNvSpPr>
              <a:spLocks noChangeShapeType="1"/>
            </p:cNvSpPr>
            <p:nvPr userDrawn="1"/>
          </p:nvSpPr>
          <p:spPr bwMode="white">
            <a:xfrm>
              <a:off x="1143000" y="5486400"/>
              <a:ext cx="42748200" cy="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grpSp>
    </p:spTree>
    <p:extLst>
      <p:ext uri="{BB962C8B-B14F-4D97-AF65-F5344CB8AC3E}">
        <p14:creationId xmlns:p14="http://schemas.microsoft.com/office/powerpoint/2010/main" val="2508807471"/>
      </p:ext>
    </p:extLst>
  </p:cSld>
  <p:clrMap bg1="lt1" tx1="dk1" bg2="lt2" tx2="dk2" accent1="accent1" accent2="accent2" accent3="accent3" accent4="accent4" accent5="accent5" accent6="accent6" hlink="hlink" folHlink="folHlink"/>
  <p:sldLayoutIdLst>
    <p:sldLayoutId id="2147483672" r:id="rId1"/>
  </p:sldLayoutIdLst>
  <p:txStyles>
    <p:titleStyle>
      <a:lvl1pPr algn="l" defTabSz="4389120" rtl="0" eaLnBrk="1" latinLnBrk="0" hangingPunct="1">
        <a:lnSpc>
          <a:spcPct val="90000"/>
        </a:lnSpc>
        <a:spcBef>
          <a:spcPct val="0"/>
        </a:spcBef>
        <a:buNone/>
        <a:defRPr lang="el-GR" sz="10600" b="0" kern="1200">
          <a:solidFill>
            <a:schemeClr val="tx2"/>
          </a:solidFill>
          <a:latin typeface="+mj-lt"/>
          <a:ea typeface="+mj-ea"/>
          <a:cs typeface="+mj-cs"/>
        </a:defRPr>
      </a:lvl1pPr>
    </p:titleStyle>
    <p:bodyStyle>
      <a:lvl1pPr marL="457200" indent="-457200" algn="l" defTabSz="4389120" rtl="0" eaLnBrk="1" latinLnBrk="0" hangingPunct="1">
        <a:lnSpc>
          <a:spcPct val="100000"/>
        </a:lnSpc>
        <a:spcBef>
          <a:spcPts val="1200"/>
        </a:spcBef>
        <a:buClr>
          <a:schemeClr val="accent2"/>
        </a:buClr>
        <a:buFont typeface="Arial" panose="020B0604020202020204" pitchFamily="34" charset="0"/>
        <a:buChar char="•"/>
        <a:defRPr lang="el-GR" sz="2800" kern="1200">
          <a:solidFill>
            <a:schemeClr val="tx1"/>
          </a:solidFill>
          <a:latin typeface="+mn-lt"/>
          <a:ea typeface="+mn-ea"/>
          <a:cs typeface="+mn-cs"/>
        </a:defRPr>
      </a:lvl1pPr>
      <a:lvl2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lang="el-GR" sz="2400" kern="1200">
          <a:solidFill>
            <a:schemeClr val="tx1"/>
          </a:solidFill>
          <a:latin typeface="+mn-lt"/>
          <a:ea typeface="+mn-ea"/>
          <a:cs typeface="+mn-cs"/>
        </a:defRPr>
      </a:lvl2pPr>
      <a:lvl3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lang="el-GR" sz="2400" kern="1200">
          <a:solidFill>
            <a:schemeClr val="tx1"/>
          </a:solidFill>
          <a:latin typeface="+mn-lt"/>
          <a:ea typeface="+mn-ea"/>
          <a:cs typeface="+mn-cs"/>
        </a:defRPr>
      </a:lvl3pPr>
      <a:lvl4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lang="el-GR" sz="2400" kern="1200">
          <a:solidFill>
            <a:schemeClr val="tx1"/>
          </a:solidFill>
          <a:latin typeface="+mn-lt"/>
          <a:ea typeface="+mn-ea"/>
          <a:cs typeface="+mn-cs"/>
        </a:defRPr>
      </a:lvl4pPr>
      <a:lvl5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lang="el-GR" sz="2400" kern="1200">
          <a:solidFill>
            <a:schemeClr val="tx1"/>
          </a:solidFill>
          <a:latin typeface="+mn-lt"/>
          <a:ea typeface="+mn-ea"/>
          <a:cs typeface="+mn-cs"/>
        </a:defRPr>
      </a:lvl5pPr>
      <a:lvl6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lang="el-GR" sz="2400" kern="1200">
          <a:solidFill>
            <a:schemeClr val="tx1"/>
          </a:solidFill>
          <a:latin typeface="+mn-lt"/>
          <a:ea typeface="+mn-ea"/>
          <a:cs typeface="+mn-cs"/>
        </a:defRPr>
      </a:lvl6pPr>
      <a:lvl7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lang="el-GR" sz="2400" kern="1200">
          <a:solidFill>
            <a:schemeClr val="tx1"/>
          </a:solidFill>
          <a:latin typeface="+mn-lt"/>
          <a:ea typeface="+mn-ea"/>
          <a:cs typeface="+mn-cs"/>
        </a:defRPr>
      </a:lvl7pPr>
      <a:lvl8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lang="el-GR" sz="2400" kern="1200">
          <a:solidFill>
            <a:schemeClr val="tx1"/>
          </a:solidFill>
          <a:latin typeface="+mn-lt"/>
          <a:ea typeface="+mn-ea"/>
          <a:cs typeface="+mn-cs"/>
        </a:defRPr>
      </a:lvl8pPr>
      <a:lvl9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lang="el-GR" sz="2400" kern="1200">
          <a:solidFill>
            <a:schemeClr val="tx1"/>
          </a:solidFill>
          <a:latin typeface="+mn-lt"/>
          <a:ea typeface="+mn-ea"/>
          <a:cs typeface="+mn-cs"/>
        </a:defRPr>
      </a:lvl9pPr>
    </p:bodyStyle>
    <p:otherStyle>
      <a:defPPr>
        <a:defRPr lang="el-GR"/>
      </a:defPPr>
      <a:lvl1pPr marL="0" algn="l" defTabSz="4389120" rtl="0" eaLnBrk="1" latinLnBrk="0" hangingPunct="1">
        <a:defRPr lang="el-GR" sz="8640" kern="1200">
          <a:solidFill>
            <a:schemeClr val="tx1"/>
          </a:solidFill>
          <a:latin typeface="+mn-lt"/>
          <a:ea typeface="+mn-ea"/>
          <a:cs typeface="+mn-cs"/>
        </a:defRPr>
      </a:lvl1pPr>
      <a:lvl2pPr marL="2194560" algn="l" defTabSz="4389120" rtl="0" eaLnBrk="1" latinLnBrk="0" hangingPunct="1">
        <a:defRPr lang="el-GR" sz="8640" kern="1200">
          <a:solidFill>
            <a:schemeClr val="tx1"/>
          </a:solidFill>
          <a:latin typeface="+mn-lt"/>
          <a:ea typeface="+mn-ea"/>
          <a:cs typeface="+mn-cs"/>
        </a:defRPr>
      </a:lvl2pPr>
      <a:lvl3pPr marL="4389120" algn="l" defTabSz="4389120" rtl="0" eaLnBrk="1" latinLnBrk="0" hangingPunct="1">
        <a:defRPr lang="el-GR" sz="8640" kern="1200">
          <a:solidFill>
            <a:schemeClr val="tx1"/>
          </a:solidFill>
          <a:latin typeface="+mn-lt"/>
          <a:ea typeface="+mn-ea"/>
          <a:cs typeface="+mn-cs"/>
        </a:defRPr>
      </a:lvl3pPr>
      <a:lvl4pPr marL="6583680" algn="l" defTabSz="4389120" rtl="0" eaLnBrk="1" latinLnBrk="0" hangingPunct="1">
        <a:defRPr lang="el-GR" sz="8640" kern="1200">
          <a:solidFill>
            <a:schemeClr val="tx1"/>
          </a:solidFill>
          <a:latin typeface="+mn-lt"/>
          <a:ea typeface="+mn-ea"/>
          <a:cs typeface="+mn-cs"/>
        </a:defRPr>
      </a:lvl4pPr>
      <a:lvl5pPr marL="8778240" algn="l" defTabSz="4389120" rtl="0" eaLnBrk="1" latinLnBrk="0" hangingPunct="1">
        <a:defRPr lang="el-GR" sz="8640" kern="1200">
          <a:solidFill>
            <a:schemeClr val="tx1"/>
          </a:solidFill>
          <a:latin typeface="+mn-lt"/>
          <a:ea typeface="+mn-ea"/>
          <a:cs typeface="+mn-cs"/>
        </a:defRPr>
      </a:lvl5pPr>
      <a:lvl6pPr marL="10972800" algn="l" defTabSz="4389120" rtl="0" eaLnBrk="1" latinLnBrk="0" hangingPunct="1">
        <a:defRPr lang="el-GR" sz="8640" kern="1200">
          <a:solidFill>
            <a:schemeClr val="tx1"/>
          </a:solidFill>
          <a:latin typeface="+mn-lt"/>
          <a:ea typeface="+mn-ea"/>
          <a:cs typeface="+mn-cs"/>
        </a:defRPr>
      </a:lvl6pPr>
      <a:lvl7pPr marL="13167360" algn="l" defTabSz="4389120" rtl="0" eaLnBrk="1" latinLnBrk="0" hangingPunct="1">
        <a:defRPr lang="el-GR" sz="8640" kern="1200">
          <a:solidFill>
            <a:schemeClr val="tx1"/>
          </a:solidFill>
          <a:latin typeface="+mn-lt"/>
          <a:ea typeface="+mn-ea"/>
          <a:cs typeface="+mn-cs"/>
        </a:defRPr>
      </a:lvl7pPr>
      <a:lvl8pPr marL="15361920" algn="l" defTabSz="4389120" rtl="0" eaLnBrk="1" latinLnBrk="0" hangingPunct="1">
        <a:defRPr lang="el-GR" sz="8640" kern="1200">
          <a:solidFill>
            <a:schemeClr val="tx1"/>
          </a:solidFill>
          <a:latin typeface="+mn-lt"/>
          <a:ea typeface="+mn-ea"/>
          <a:cs typeface="+mn-cs"/>
        </a:defRPr>
      </a:lvl8pPr>
      <a:lvl9pPr marL="17556480" algn="l" defTabSz="4389120" rtl="0" eaLnBrk="1" latinLnBrk="0" hangingPunct="1">
        <a:defRPr lang="el-GR" sz="864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0368" userDrawn="1">
          <p15:clr>
            <a:srgbClr val="A4A3A4"/>
          </p15:clr>
        </p15:guide>
        <p15:guide id="2" pos="720" userDrawn="1">
          <p15:clr>
            <a:srgbClr val="A4A3A4"/>
          </p15:clr>
        </p15:guide>
        <p15:guide id="3" pos="26928" userDrawn="1">
          <p15:clr>
            <a:srgbClr val="A4A3A4"/>
          </p15:clr>
        </p15:guide>
        <p15:guide id="4" pos="13824" userDrawn="1">
          <p15:clr>
            <a:srgbClr val="A4A3A4"/>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6367714" y="24061"/>
            <a:ext cx="18802349" cy="3561347"/>
          </a:xfrm>
        </p:spPr>
        <p:txBody>
          <a:bodyPr>
            <a:normAutofit/>
          </a:bodyPr>
          <a:lstStyle/>
          <a:p>
            <a:pPr algn="just"/>
            <a:r>
              <a:rPr lang="en-US" sz="5400" i="1" dirty="0" smtClean="0"/>
              <a:t>H </a:t>
            </a:r>
            <a:r>
              <a:rPr sz="5400" i="1" dirty="0" smtClean="0"/>
              <a:t>Φιλοζωία και η βιωματική εκπαίδευση με σκύλους ως εργαλείο στην εκπαιδευτική διαδικασία για την απόκτηση γνώσης, την καλλιέργεια της συναισθηματικής νοημοσύνης και ταυτόχρονα την ευαισθητοποίηση των παιδιών σε σύγχρονα κοινωνικά θέματα</a:t>
            </a:r>
            <a:endParaRPr lang="el-GR" sz="5400" dirty="0"/>
          </a:p>
        </p:txBody>
      </p:sp>
      <p:sp>
        <p:nvSpPr>
          <p:cNvPr id="3" name="2 - Θέση κειμένου"/>
          <p:cNvSpPr>
            <a:spLocks noGrp="1"/>
          </p:cNvSpPr>
          <p:nvPr>
            <p:ph type="body" sz="quarter" idx="36"/>
          </p:nvPr>
        </p:nvSpPr>
        <p:spPr>
          <a:xfrm>
            <a:off x="2628899" y="4200526"/>
            <a:ext cx="19288125" cy="2486024"/>
          </a:xfrm>
        </p:spPr>
        <p:txBody>
          <a:bodyPr/>
          <a:lstStyle/>
          <a:p>
            <a:r>
              <a:rPr lang="en-US" sz="5400" dirty="0" smtClean="0"/>
              <a:t>                                                          </a:t>
            </a:r>
            <a:endParaRPr lang="el-GR" sz="5400" dirty="0"/>
          </a:p>
        </p:txBody>
      </p:sp>
      <p:sp>
        <p:nvSpPr>
          <p:cNvPr id="4" name="3 - Θέση κειμένου"/>
          <p:cNvSpPr>
            <a:spLocks noGrp="1"/>
          </p:cNvSpPr>
          <p:nvPr>
            <p:ph type="body" sz="quarter" idx="13"/>
          </p:nvPr>
        </p:nvSpPr>
        <p:spPr>
          <a:xfrm>
            <a:off x="443484" y="6600825"/>
            <a:ext cx="7490320" cy="1085850"/>
          </a:xfrm>
        </p:spPr>
        <p:txBody>
          <a:bodyPr/>
          <a:lstStyle/>
          <a:p>
            <a:r>
              <a:rPr sz="4000" dirty="0" smtClean="0"/>
              <a:t>ΕΙΣΑΓΩΓΗ</a:t>
            </a:r>
            <a:endParaRPr lang="el-GR" sz="4000" dirty="0"/>
          </a:p>
        </p:txBody>
      </p:sp>
      <p:sp>
        <p:nvSpPr>
          <p:cNvPr id="5" name="4 - Θέση περιεχομένου"/>
          <p:cNvSpPr>
            <a:spLocks noGrp="1"/>
          </p:cNvSpPr>
          <p:nvPr>
            <p:ph sz="quarter" idx="24"/>
          </p:nvPr>
        </p:nvSpPr>
        <p:spPr>
          <a:xfrm>
            <a:off x="674450" y="7572375"/>
            <a:ext cx="7492686" cy="8429625"/>
          </a:xfrm>
        </p:spPr>
        <p:txBody>
          <a:bodyPr>
            <a:noAutofit/>
          </a:bodyPr>
          <a:lstStyle/>
          <a:p>
            <a:pPr marL="0" indent="0" algn="just">
              <a:buNone/>
            </a:pPr>
            <a:r>
              <a:rPr sz="1600" dirty="0" smtClean="0"/>
              <a:t>Η εκπαιδευτική διαδικασία δεν στοχεύει μόνο στην απόκτηση γνώσεων αλλά και στην καλλιέργεια της συναισθηματικής νοημοσύνης των παιδιών προάγοντας την ηθικότητα, τη συμπόνια, τη φροντίδα και την αγάπη.          </a:t>
            </a:r>
          </a:p>
          <a:p>
            <a:pPr marL="0" indent="0" algn="just">
              <a:buNone/>
            </a:pPr>
            <a:r>
              <a:rPr sz="1600" dirty="0" smtClean="0"/>
              <a:t>Στην επίτευξη αυτού του στόχου, κλειδί αποτελεί η λέξη «ενσυναίσθηση» η οποία, σύμφωνα με τον Goleman (1996), είναι η ικανότητα του ατόμου να αντιλαμβάνεται και να κατανοεί τα συναισθήματα του άλλου. Η ενσυναίσθηση μπορεί να εκφραστεί με όρους χαράς, λύπης, ενθουσιασμού, θυμού, φόβου και άλλων συναισθημάτων και συχνά περιγράφεται ως «η ικανότητα να βλέπεις τον κόσμο με τα μάτια του άλλου». Ο Hoffman (1984) προσδιορίζει την ενσυναίσθηση ως τη γνωστική επίγνωση της εσωτερικής κατάστασης ενός άλλου ατόμου καθώς και τη συναισθηματική ανταπόκριση προς το άλλο πρόσωπο. Κατ’ επέκταση, η ενσυναίσθηση λειτουργεί ως ηθικό κίνητρο που προδιαθέτει τον άνθρωπο να επιδιώκει το καλό για το συνάνθρωπο και να αποφεύγει ό,τι βλάπτει τους άλλους. </a:t>
            </a:r>
          </a:p>
          <a:p>
            <a:pPr marL="0" indent="0" algn="just">
              <a:buNone/>
            </a:pPr>
            <a:r>
              <a:rPr sz="1600" dirty="0" smtClean="0"/>
              <a:t>Επιπλέον, ο Schultz (2000) έδειξε ότι είναι δυνατό να προκληθεί ενσυναίσθηση σε σχέση με το περιβάλλον, η οποία να μας παρακινήσει για την προστασία των άλλων μορφών ζωής. Η περιβαλλοντική ευαισθητοποίηση προσφέρει αφενός στάση σεβασμού, ενσυναίσθησης και συμπόνιας προς τη φύση και όλα τα ζωντανά πλάσματα και αφετέρου κατανόηση της προσωπικής ευθύνης προς το περιβάλλον. Σύμφωνα με έρευνες, η καλλιέργεια των συναισθημάτων μας προς τα ζώα είναι καθοριστική για μία ευρύτερη αλλαγή της συμπεριφοράς μας απέναντί τους, καθώς τα ορθολογικά επιχειρήματα δεν αρκούν (Γεωργόπουλος, 2002). Εν ολίγοις, αν σκεφτόμαστε τις συνέπειες των πράξεών μας πάνω στα ζώα, έχουμε περισσότερες πιθανότητες να νιώσουμε συμπόνια γι’ αυτά. Επομένως, η αλληλεπίδραση με κατοικίδια ζώα είναι ένας ιδιαίτερα αποτελεσματικός τρόπος ώστε τα παιδιά να εκπαιδευτούν στις αρχές της ενσυναίσθησης. Τέλος, μέσω των κατοικίδιων ζώων καλλιεργούνται στα παιδιά οι αξίες του ανθρωπισμού, της οικολογικής συνείδησης, της ηθικής ευθύνης και του αλτρουισμού. </a:t>
            </a:r>
          </a:p>
        </p:txBody>
      </p:sp>
      <p:sp>
        <p:nvSpPr>
          <p:cNvPr id="6" name="5 - Θέση κειμένου"/>
          <p:cNvSpPr>
            <a:spLocks noGrp="1"/>
          </p:cNvSpPr>
          <p:nvPr>
            <p:ph type="body" sz="quarter" idx="17"/>
          </p:nvPr>
        </p:nvSpPr>
        <p:spPr>
          <a:xfrm>
            <a:off x="400050" y="16287749"/>
            <a:ext cx="7764720" cy="928985"/>
          </a:xfrm>
        </p:spPr>
        <p:txBody>
          <a:bodyPr/>
          <a:lstStyle/>
          <a:p>
            <a:r>
              <a:rPr sz="4000" dirty="0" smtClean="0"/>
              <a:t>ΔΡΑΣΤΗΡΙΟΤΗΤΕΣ</a:t>
            </a:r>
            <a:endParaRPr lang="el-GR" sz="4000" dirty="0"/>
          </a:p>
        </p:txBody>
      </p:sp>
      <p:pic>
        <p:nvPicPr>
          <p:cNvPr id="36" name="35 - Θέση περιεχομένου" descr="1.png"/>
          <p:cNvPicPr>
            <a:picLocks noGrp="1" noChangeAspect="1"/>
          </p:cNvPicPr>
          <p:nvPr>
            <p:ph sz="quarter" idx="25"/>
          </p:nvPr>
        </p:nvPicPr>
        <p:blipFill>
          <a:blip r:embed="rId2"/>
          <a:stretch>
            <a:fillRect/>
          </a:stretch>
        </p:blipFill>
        <p:spPr>
          <a:xfrm>
            <a:off x="8373979" y="9022180"/>
            <a:ext cx="3884908" cy="4020052"/>
          </a:xfrm>
        </p:spPr>
      </p:pic>
      <p:sp>
        <p:nvSpPr>
          <p:cNvPr id="8" name="7 - Θέση κειμένου"/>
          <p:cNvSpPr>
            <a:spLocks noGrp="1"/>
          </p:cNvSpPr>
          <p:nvPr>
            <p:ph type="body" sz="quarter" idx="19"/>
          </p:nvPr>
        </p:nvSpPr>
        <p:spPr>
          <a:xfrm>
            <a:off x="672084" y="25403175"/>
            <a:ext cx="7492686" cy="1371600"/>
          </a:xfrm>
        </p:spPr>
        <p:txBody>
          <a:bodyPr/>
          <a:lstStyle/>
          <a:p>
            <a:r>
              <a:rPr sz="4000" dirty="0" smtClean="0"/>
              <a:t>ΣΥΓΓΡΑΦΗ </a:t>
            </a:r>
            <a:r>
              <a:rPr dirty="0" smtClean="0"/>
              <a:t> </a:t>
            </a:r>
            <a:r>
              <a:rPr sz="4000" dirty="0" smtClean="0"/>
              <a:t>ΕΚΠΑΙΔΕΥΤΙΚΟΥ ΒΙΒΛΙΟΥ</a:t>
            </a:r>
          </a:p>
          <a:p>
            <a:endParaRPr lang="el-GR" sz="4000" dirty="0"/>
          </a:p>
        </p:txBody>
      </p:sp>
      <p:sp>
        <p:nvSpPr>
          <p:cNvPr id="10" name="9 - Θέση κειμένου"/>
          <p:cNvSpPr>
            <a:spLocks noGrp="1"/>
          </p:cNvSpPr>
          <p:nvPr>
            <p:ph type="body" sz="quarter" idx="21"/>
          </p:nvPr>
        </p:nvSpPr>
        <p:spPr/>
        <p:txBody>
          <a:bodyPr/>
          <a:lstStyle/>
          <a:p>
            <a:r>
              <a:rPr sz="4000" dirty="0" smtClean="0"/>
              <a:t>ΣΚΟΠΟΣ-ΣΤΟΧΟΙ</a:t>
            </a:r>
            <a:endParaRPr lang="el-GR" sz="4000" dirty="0"/>
          </a:p>
        </p:txBody>
      </p:sp>
      <p:sp>
        <p:nvSpPr>
          <p:cNvPr id="14" name="13 - Θέση κειμένου"/>
          <p:cNvSpPr>
            <a:spLocks noGrp="1"/>
          </p:cNvSpPr>
          <p:nvPr>
            <p:ph type="body" sz="quarter" idx="29"/>
          </p:nvPr>
        </p:nvSpPr>
        <p:spPr>
          <a:xfrm>
            <a:off x="8852607" y="25146665"/>
            <a:ext cx="7492686" cy="1028035"/>
          </a:xfrm>
        </p:spPr>
        <p:txBody>
          <a:bodyPr/>
          <a:lstStyle/>
          <a:p>
            <a:r>
              <a:rPr sz="4000" dirty="0" smtClean="0"/>
              <a:t>ΣΥΜΠΕΡΑΣΜΑΤΑ</a:t>
            </a:r>
            <a:endParaRPr lang="el-GR" sz="4000" dirty="0"/>
          </a:p>
        </p:txBody>
      </p:sp>
      <p:sp>
        <p:nvSpPr>
          <p:cNvPr id="16" name="15 - Θέση κειμένου"/>
          <p:cNvSpPr>
            <a:spLocks noGrp="1"/>
          </p:cNvSpPr>
          <p:nvPr>
            <p:ph type="body" sz="quarter" idx="31"/>
          </p:nvPr>
        </p:nvSpPr>
        <p:spPr/>
        <p:txBody>
          <a:bodyPr/>
          <a:lstStyle/>
          <a:p>
            <a:r>
              <a:rPr sz="4000" dirty="0" smtClean="0"/>
              <a:t>ΜΕΘΟΔΟΛΟΓΙΑ</a:t>
            </a:r>
            <a:endParaRPr lang="el-GR" sz="4000" dirty="0"/>
          </a:p>
        </p:txBody>
      </p:sp>
      <p:sp>
        <p:nvSpPr>
          <p:cNvPr id="17" name="16 - Θέση περιεχομένου"/>
          <p:cNvSpPr>
            <a:spLocks noGrp="1"/>
          </p:cNvSpPr>
          <p:nvPr>
            <p:ph sz="quarter" idx="32"/>
          </p:nvPr>
        </p:nvSpPr>
        <p:spPr/>
        <p:txBody>
          <a:bodyPr>
            <a:normAutofit/>
          </a:bodyPr>
          <a:lstStyle/>
          <a:p>
            <a:r>
              <a:rPr smtClean="0"/>
              <a:t>.</a:t>
            </a:r>
            <a:endParaRPr lang="el-GR" dirty="0"/>
          </a:p>
        </p:txBody>
      </p:sp>
      <p:sp>
        <p:nvSpPr>
          <p:cNvPr id="18" name="17 - Θέση περιεχομένου"/>
          <p:cNvSpPr>
            <a:spLocks noGrp="1"/>
          </p:cNvSpPr>
          <p:nvPr>
            <p:ph sz="quarter" idx="33"/>
          </p:nvPr>
        </p:nvSpPr>
        <p:spPr>
          <a:xfrm>
            <a:off x="17022628" y="16681750"/>
            <a:ext cx="7492686" cy="8692850"/>
          </a:xfrm>
        </p:spPr>
        <p:txBody>
          <a:bodyPr>
            <a:normAutofit/>
          </a:bodyPr>
          <a:lstStyle/>
          <a:p>
            <a:pPr lvl="0" algn="just"/>
            <a:r>
              <a:rPr sz="2000" b="1" dirty="0" smtClean="0">
                <a:solidFill>
                  <a:srgbClr val="FF0000"/>
                </a:solidFill>
              </a:rPr>
              <a:t>ΔΡΑΣΕΙΣ</a:t>
            </a:r>
            <a:r>
              <a:rPr lang="en-US" sz="2000" dirty="0" smtClean="0"/>
              <a:t>:</a:t>
            </a:r>
            <a:r>
              <a:rPr lang="el-GR" sz="2000" dirty="0" smtClean="0"/>
              <a:t> </a:t>
            </a:r>
            <a:r>
              <a:rPr sz="2000" dirty="0" smtClean="0"/>
              <a:t>Η γωνιά του ΤΖΊΜΗ και των φίλων του!!!</a:t>
            </a:r>
          </a:p>
          <a:p>
            <a:pPr lvl="0" algn="just"/>
            <a:r>
              <a:rPr sz="2000" dirty="0" smtClean="0"/>
              <a:t>Πρώτη επαφή με πρώην αδέσποτα κουταβάκια (επίσκεψη  του ΣΠΑΣ Βύρωνα στον 2</a:t>
            </a:r>
            <a:r>
              <a:rPr sz="2000" baseline="30000" dirty="0" smtClean="0"/>
              <a:t>ο</a:t>
            </a:r>
            <a:r>
              <a:rPr sz="2000" dirty="0" smtClean="0"/>
              <a:t> ΔΗΜΟΤΙΚΟ  ΠΑΙΔΙΚΟ ΣΤΑΘΜΟ ΒΥΡΩΝΑ με την εθελόντρια Μπαντή Ντόρα)…</a:t>
            </a:r>
            <a:endParaRPr lang="en-US" sz="2000" dirty="0" smtClean="0"/>
          </a:p>
          <a:p>
            <a:pPr lvl="0" algn="just"/>
            <a:r>
              <a:rPr sz="2000" dirty="0" smtClean="0"/>
              <a:t>Ύστερα από επιθυμία των παιδιών κατασκευή σπιτιού για τα αδέσποτα ζώα της γειτονίας μας  από κούτες</a:t>
            </a:r>
          </a:p>
          <a:p>
            <a:pPr lvl="0" algn="just"/>
            <a:r>
              <a:rPr sz="2000" dirty="0" smtClean="0"/>
              <a:t>Παρουσία εκπαιδευμένων σκύλων, της </a:t>
            </a:r>
            <a:r>
              <a:rPr sz="2000" b="1" dirty="0" smtClean="0"/>
              <a:t> SAPT  Hellas</a:t>
            </a:r>
            <a:r>
              <a:rPr lang="el-GR" sz="2000" b="1" dirty="0" smtClean="0"/>
              <a:t> </a:t>
            </a:r>
            <a:r>
              <a:rPr sz="2000" b="1" dirty="0" smtClean="0"/>
              <a:t>(ΜΕ ΤΗΝ ΕΚΠΑΙΔΕΥΤΡΙΑ ΚΑΙ ΕΘΕΛΟΝΤΡΙΑ ΟΙΚΟΝΟΜΟΥ ΧΡΙΣΤΙΝΑ)</a:t>
            </a:r>
            <a:endParaRPr lang="en-US" sz="2000" b="1" dirty="0" smtClean="0"/>
          </a:p>
          <a:p>
            <a:pPr lvl="0" algn="just"/>
            <a:r>
              <a:rPr sz="2000" dirty="0" smtClean="0"/>
              <a:t>Επίσκεψη με ομάδα γονιών και παιδιών σε καταφύγιο ζώων (</a:t>
            </a:r>
            <a:r>
              <a:rPr sz="2000" b="1" dirty="0" smtClean="0"/>
              <a:t>φιλοζωικό Σωματείο Νίκαιας –</a:t>
            </a:r>
            <a:r>
              <a:rPr lang="el-GR" sz="2000" b="1" dirty="0" smtClean="0"/>
              <a:t> </a:t>
            </a:r>
            <a:r>
              <a:rPr sz="2000" b="1" dirty="0" smtClean="0"/>
              <a:t>Κερατσινίου)</a:t>
            </a:r>
            <a:r>
              <a:rPr sz="2000" dirty="0" smtClean="0"/>
              <a:t> και προβολή των εικόνων στα υπόλοιπα παιδιά…</a:t>
            </a:r>
          </a:p>
          <a:p>
            <a:pPr lvl="0" algn="just"/>
            <a:r>
              <a:rPr sz="2000" dirty="0" smtClean="0"/>
              <a:t>Επιμορφωτικσεμινάριο παιδαγωγών κ</a:t>
            </a:r>
            <a:r>
              <a:rPr lang="el-GR" sz="2000" dirty="0" smtClean="0"/>
              <a:t>αι</a:t>
            </a:r>
            <a:r>
              <a:rPr sz="2000" dirty="0" smtClean="0"/>
              <a:t> φορέων από διάφορους δήμους</a:t>
            </a:r>
          </a:p>
          <a:p>
            <a:pPr lvl="0" algn="just"/>
            <a:r>
              <a:rPr sz="2000" dirty="0" smtClean="0"/>
              <a:t>Δημιουργία φιλοζωικής ομάδας του μικρού Κωστή,</a:t>
            </a:r>
            <a:r>
              <a:rPr lang="el-GR" sz="2000" dirty="0" smtClean="0"/>
              <a:t> </a:t>
            </a:r>
            <a:r>
              <a:rPr sz="2000" dirty="0" smtClean="0"/>
              <a:t>με ενεργό δράση των παιδιών</a:t>
            </a:r>
          </a:p>
          <a:p>
            <a:pPr lvl="0" algn="just"/>
            <a:r>
              <a:rPr sz="2000" dirty="0" smtClean="0"/>
              <a:t>Διαδήλωση για να σώσουμε τα αδέσποτα.</a:t>
            </a:r>
          </a:p>
          <a:p>
            <a:pPr lvl="0" algn="just"/>
            <a:r>
              <a:rPr sz="2000" dirty="0" smtClean="0"/>
              <a:t>Επαφή με κατασκευαστή αναπηρικών αμαξιδίων για  αναπηρα ζώα </a:t>
            </a:r>
          </a:p>
          <a:p>
            <a:pPr lvl="0" algn="just"/>
            <a:r>
              <a:rPr sz="2000" dirty="0" smtClean="0"/>
              <a:t>Συλλογή καπακιών για αγορά αμαξιδίου για ένα ανάπηρο παιδί</a:t>
            </a:r>
          </a:p>
          <a:p>
            <a:endParaRPr lang="el-GR" sz="2000" dirty="0"/>
          </a:p>
        </p:txBody>
      </p:sp>
      <p:sp>
        <p:nvSpPr>
          <p:cNvPr id="19" name="18 - Θέση κειμένου"/>
          <p:cNvSpPr>
            <a:spLocks noGrp="1"/>
          </p:cNvSpPr>
          <p:nvPr>
            <p:ph type="body" sz="quarter" idx="34"/>
          </p:nvPr>
        </p:nvSpPr>
        <p:spPr>
          <a:xfrm>
            <a:off x="17022628" y="25374600"/>
            <a:ext cx="7492686" cy="1200150"/>
          </a:xfrm>
        </p:spPr>
        <p:txBody>
          <a:bodyPr/>
          <a:lstStyle/>
          <a:p>
            <a:r>
              <a:rPr sz="4000" dirty="0" smtClean="0"/>
              <a:t>                   ΑΠΟΤΕΛΕΣΜΑΤΑ</a:t>
            </a:r>
            <a:endParaRPr lang="el-GR" sz="4000" dirty="0"/>
          </a:p>
        </p:txBody>
      </p:sp>
      <p:sp>
        <p:nvSpPr>
          <p:cNvPr id="21" name="20 - Ορθογώνιο"/>
          <p:cNvSpPr/>
          <p:nvPr/>
        </p:nvSpPr>
        <p:spPr>
          <a:xfrm>
            <a:off x="117047" y="0"/>
            <a:ext cx="6280234" cy="677227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6000" dirty="0" err="1" smtClean="0"/>
          </a:p>
        </p:txBody>
      </p:sp>
      <p:sp>
        <p:nvSpPr>
          <p:cNvPr id="22" name="21 - Ορθογώνιο"/>
          <p:cNvSpPr/>
          <p:nvPr/>
        </p:nvSpPr>
        <p:spPr>
          <a:xfrm>
            <a:off x="0" y="4229100"/>
            <a:ext cx="3486150" cy="246045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6000" dirty="0" err="1" smtClean="0"/>
          </a:p>
        </p:txBody>
      </p:sp>
      <p:sp>
        <p:nvSpPr>
          <p:cNvPr id="35" name="34 - Ορθογώνιο"/>
          <p:cNvSpPr/>
          <p:nvPr/>
        </p:nvSpPr>
        <p:spPr>
          <a:xfrm>
            <a:off x="672084" y="26431876"/>
            <a:ext cx="7492686" cy="260032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90000"/>
              </a:lnSpc>
            </a:pPr>
            <a:r>
              <a:rPr lang="el-GR" sz="1600" dirty="0" smtClean="0"/>
              <a:t>Συμμετείχαν: </a:t>
            </a:r>
            <a:r>
              <a:rPr lang="el-GR" sz="1600" b="1" dirty="0" err="1" smtClean="0"/>
              <a:t>Ζαχαριάς</a:t>
            </a:r>
            <a:r>
              <a:rPr lang="el-GR" sz="1600" b="1" dirty="0" smtClean="0"/>
              <a:t> Λουκάς, Ψυχολόγος - Συνθετικός ψυχοθεραπευτής / </a:t>
            </a:r>
            <a:r>
              <a:rPr lang="el-GR" sz="1600" b="1" dirty="0" err="1" smtClean="0"/>
              <a:t>Θραβάλου</a:t>
            </a:r>
            <a:r>
              <a:rPr lang="el-GR" sz="1600" b="1" dirty="0" smtClean="0"/>
              <a:t> Ελισάβετ, Ψυχολόγος / Ανθή Παναγιωτάκη – Αρώνη, Δημοσιογράφος – Μητέρα της Νίκης / Μπαντή Ντόρα, εθελόντρια ΣΠΑΣ Βύρωνα /  </a:t>
            </a:r>
            <a:r>
              <a:rPr lang="en-US" sz="1600" b="1" dirty="0" smtClean="0"/>
              <a:t>SAPT  Hellas (</a:t>
            </a:r>
            <a:r>
              <a:rPr lang="el-GR" sz="1600" b="1" dirty="0" smtClean="0"/>
              <a:t>Δράση για τα αδέσποτα - Σκύλοι Θεραπείας Ελλάδας), η εκπαιδεύτρια και εθελόντρια  Οικονόμου Χριστίνα  και οι εθελοντές τους  / Φιλοζωικό Σωματείο Νίκαιας – Κερατσινίου και οι εθελοντές του / </a:t>
            </a:r>
            <a:r>
              <a:rPr lang="el-GR" sz="1600" b="1" dirty="0" err="1" smtClean="0"/>
              <a:t>Σκέρλος</a:t>
            </a:r>
            <a:r>
              <a:rPr lang="el-GR" sz="1600" b="1" dirty="0" smtClean="0"/>
              <a:t> Παναγιώτης Διπλωματούχος Εκπαιδευτής Σκύλων  Α.Π. Κ9 </a:t>
            </a:r>
            <a:r>
              <a:rPr lang="en-US" sz="1600" b="1" dirty="0" smtClean="0"/>
              <a:t>Doorways Dog Trainers School</a:t>
            </a:r>
            <a:r>
              <a:rPr lang="el-GR" sz="1600" b="1" dirty="0" smtClean="0"/>
              <a:t> </a:t>
            </a:r>
            <a:r>
              <a:rPr lang="en-US" sz="1600" b="1" dirty="0" smtClean="0"/>
              <a:t>/</a:t>
            </a:r>
            <a:r>
              <a:rPr lang="el-GR" sz="1600" b="1" dirty="0" smtClean="0"/>
              <a:t> </a:t>
            </a:r>
            <a:r>
              <a:rPr lang="el-GR" sz="1600" b="1" dirty="0" err="1" smtClean="0"/>
              <a:t>Δαρζέντα</a:t>
            </a:r>
            <a:r>
              <a:rPr lang="el-GR" sz="1600" b="1" dirty="0" smtClean="0"/>
              <a:t> </a:t>
            </a:r>
            <a:r>
              <a:rPr lang="el-GR" sz="1600" b="1" dirty="0" err="1" smtClean="0"/>
              <a:t>Φλωριάννα</a:t>
            </a:r>
            <a:r>
              <a:rPr lang="el-GR" sz="1600" b="1" dirty="0" smtClean="0"/>
              <a:t> Κτηνίατρος   </a:t>
            </a:r>
            <a:r>
              <a:rPr lang="en-US" sz="1600" b="1" dirty="0" smtClean="0"/>
              <a:t>D.V.M  </a:t>
            </a:r>
            <a:r>
              <a:rPr lang="el-GR" sz="1600" b="1" dirty="0" smtClean="0"/>
              <a:t>Α.Π.Θ / Άννα </a:t>
            </a:r>
            <a:r>
              <a:rPr lang="el-GR" sz="1600" b="1" dirty="0" err="1" smtClean="0"/>
              <a:t>Ζέκη</a:t>
            </a:r>
            <a:r>
              <a:rPr lang="el-GR" sz="1600" b="1" dirty="0" smtClean="0"/>
              <a:t> - </a:t>
            </a:r>
            <a:r>
              <a:rPr lang="el-GR" sz="1600" b="1" dirty="0" err="1" smtClean="0"/>
              <a:t>Φελέκη</a:t>
            </a:r>
            <a:r>
              <a:rPr lang="el-GR" sz="1600" b="1" dirty="0" smtClean="0"/>
              <a:t> Παιδίατρος- Εξειδικευθείσα στη </a:t>
            </a:r>
            <a:r>
              <a:rPr lang="el-GR" sz="1600" b="1" dirty="0" err="1" smtClean="0"/>
              <a:t>Νεογνολόγος</a:t>
            </a:r>
            <a:r>
              <a:rPr lang="el-GR" sz="1600" b="1" dirty="0" smtClean="0"/>
              <a:t> / Σπυροπούλου Βασιλική, Βρεφονηπιοκόμος – Εκπαιδεύτρια ενηλίκων </a:t>
            </a:r>
            <a:r>
              <a:rPr lang="el-GR" sz="1600" b="1" dirty="0" err="1" smtClean="0"/>
              <a:t>Καβαλίκας</a:t>
            </a:r>
            <a:r>
              <a:rPr lang="el-GR" sz="1600" b="1" dirty="0" smtClean="0"/>
              <a:t> Χαράλαμπος:</a:t>
            </a:r>
            <a:r>
              <a:rPr lang="en-US" sz="1600" b="1" dirty="0" smtClean="0"/>
              <a:t>King's College London University Bachelor </a:t>
            </a:r>
            <a:r>
              <a:rPr lang="el-GR" sz="1600" b="1" dirty="0" smtClean="0"/>
              <a:t>Πληροφορικής</a:t>
            </a:r>
          </a:p>
        </p:txBody>
      </p:sp>
      <p:sp>
        <p:nvSpPr>
          <p:cNvPr id="37" name="36 - Ορθογώνιο"/>
          <p:cNvSpPr/>
          <p:nvPr/>
        </p:nvSpPr>
        <p:spPr>
          <a:xfrm>
            <a:off x="651583" y="17230724"/>
            <a:ext cx="7513188" cy="4400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l-GR" sz="2000" dirty="0" smtClean="0"/>
              <a:t>Οδηγός στην παιδεία θα πρέπει να είναι η δημιουργία υπεύθυνων και ευαισθητοποιημένων πολιτών με ανεπτυγμένα και υγιή &lt;&lt;αντανακλαστικά&gt;&gt; απέναντι στη φύση ,σεβασμό στο περιβάλλον και σε όλα τα έμψυχα όντα. Με γνώμονα λοιπόν το τεράστιο κενό που υπάρχει στην ελληνική παιδεία, όσον αφορά την προώθηση της φιλοζωικής και περιβαλλοντικής κουλτούρας στα παιδιά, και κυρίως στα σχολεία αποφασίσαμε να προτείνουμε λύσεις για τη δημιουργία μιας βάσης για την ανάπτυξη του ζωοφιλικού αισθήματος όλων όσων εμπλέκονται σ’ αυτή τη σχέση. </a:t>
            </a:r>
          </a:p>
          <a:p>
            <a:pPr algn="just"/>
            <a:r>
              <a:rPr lang="el-GR" sz="2000" dirty="0" smtClean="0"/>
              <a:t>Η </a:t>
            </a:r>
            <a:r>
              <a:rPr lang="el-GR" sz="2000" b="1" dirty="0" smtClean="0"/>
              <a:t>ενσυναίσθηση</a:t>
            </a:r>
            <a:r>
              <a:rPr lang="el-GR" sz="2000" dirty="0" smtClean="0"/>
              <a:t> ήταν ο πρωταρχικός μας σκοπός. </a:t>
            </a:r>
            <a:endParaRPr lang="el-GR" sz="2000" dirty="0" err="1" smtClean="0"/>
          </a:p>
        </p:txBody>
      </p:sp>
      <p:sp>
        <p:nvSpPr>
          <p:cNvPr id="39" name="38 - Ορθογώνιο"/>
          <p:cNvSpPr/>
          <p:nvPr/>
        </p:nvSpPr>
        <p:spPr>
          <a:xfrm>
            <a:off x="8801100" y="13201649"/>
            <a:ext cx="7258049" cy="711517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buNone/>
            </a:pPr>
            <a:r>
              <a:rPr lang="el-GR" sz="1800" dirty="0" smtClean="0"/>
              <a:t>Τα παιδιά θα παραλάβουν αύριο τη σκυτάλη της πορείας της κοινωνίας και θα δημιουργήσουν τον αυριανό κόσμο. Η ποιότητα της κοινωνίας λοιπόν εξαρτάται από την ποιότητα των σημερινών παιδιών, διότι χωρίς ανώτερους ανθρώπους δε δημιουργούνται ανώτερες κοινωνίες. Έτσι έπρεπε με κάποιο τρόπο τα παιδιά να μπορέσουν να καταλάβουν και να αντιληφθούν την αξία του κάθε ζωντανού οργανισμού είτε άνθρωπος, είτε ζώο είναι αυτό. Τι πιο προσιτό στα παιδιά από τα ζώα. Όλο αυτό το εγχείρημα θα το περνούσαμε στα παιδιά μέσα από τα ζώα με βιωματικό και διαδραστικό τρόπο, διδάσκοντας την ενσυναίσθηση!!!</a:t>
            </a:r>
            <a:r>
              <a:rPr lang="el-GR" sz="1800" b="1" u="sng" dirty="0" smtClean="0"/>
              <a:t>ΟΥΣΙΑΣΤΙΚΑ ΒΑΖΟΥΜΕ ΤΟ ΠΑΙΔΙ ΝΑ ΜΠΕΙ ΣΤΗ ΘΕΣΗ ΤΟΥ ΖΩΟΥ ΚΑΙ ΕΠΙΔΙΩΚΟΥΜΕ:</a:t>
            </a:r>
            <a:endParaRPr lang="el-GR" sz="1800" dirty="0" smtClean="0"/>
          </a:p>
          <a:p>
            <a:pPr marL="285750" indent="-285750" algn="just"/>
            <a:r>
              <a:rPr lang="el-GR" sz="1800" dirty="0" smtClean="0"/>
              <a:t>    ΝΑ ΑΝΑΓΝΩΡΙΣΕΙ ΚΑΙ ΝΑ ΕΚΦΡΑΣΕΙ ΣΥΝΑΙΣΘΗΜΑΤΑ - ΝΑ ΚΑΤΑΝΟΗΣΕΙ ΟΤΙ ΠΟΝΑΕΙ </a:t>
            </a:r>
            <a:r>
              <a:rPr lang="mr-IN" sz="1800" dirty="0" smtClean="0"/>
              <a:t>–</a:t>
            </a:r>
            <a:r>
              <a:rPr lang="el-GR" sz="1800" dirty="0" smtClean="0"/>
              <a:t> ΔΙΨΑΕΙ </a:t>
            </a:r>
            <a:r>
              <a:rPr lang="mr-IN" sz="1800" dirty="0" smtClean="0"/>
              <a:t>–</a:t>
            </a:r>
            <a:r>
              <a:rPr lang="el-GR" sz="1800" dirty="0" smtClean="0"/>
              <a:t> ΠΕΙΝΑΕΙ - ΚΡΥΩΝΕΙ ΚΛΠ. ΟΤΑΝ ΤΟ ΜΑΘΟΥΜΕ ΝΑ ΣΚΕΦΤΕΤΑΙ ΜΕ ΕΝΑ ΤΡΟΠΟ ΚΟΙΝΩΝΙΚΑ ΑΠΟΔΕΚΤΟ, ΔΕΝ ΘΑ ΤΑ ΚΑΚΟΠΟΙΕΙ ΤΟ ΙΔΙΟ, ΤΟΣΟ ΤΑ ΖΩΑ, ΟΣΟ ΤΟ ΦΙΛΟ ΤΟΥ, ΤΟ ΣΥΝΤΡΟΦΟ ΤΟΥ, ΤΟ ΠΑΙΔΙ ΤΟΥ ΑΡΓΟΤΕΡΑ! </a:t>
            </a:r>
          </a:p>
          <a:p>
            <a:pPr algn="ctr">
              <a:buNone/>
            </a:pPr>
            <a:r>
              <a:rPr lang="el-GR" sz="1800" b="1" i="1" u="sng" dirty="0">
                <a:solidFill>
                  <a:srgbClr val="FF0000"/>
                </a:solidFill>
              </a:rPr>
              <a:t> ΕΤΣΙ ΦΤΙΑΧΝΟΥΜΕ ΚΟΙΝΩΝΙΕΣ!</a:t>
            </a:r>
          </a:p>
          <a:p>
            <a:pPr algn="just">
              <a:buNone/>
            </a:pPr>
            <a:r>
              <a:rPr lang="el-GR" sz="1800" dirty="0"/>
              <a:t>Το Project που </a:t>
            </a:r>
            <a:r>
              <a:rPr lang="el-GR" sz="1800" dirty="0" smtClean="0"/>
              <a:t>ξεκίνησε στο σχολεία μας ονομάστηκε: </a:t>
            </a:r>
          </a:p>
          <a:p>
            <a:pPr algn="just"/>
            <a:r>
              <a:rPr lang="el-GR" sz="1800" b="1" i="1" dirty="0" smtClean="0"/>
              <a:t>Βιωματική Εκπαίδευση παιδιών με σκύλους που κάποτε ήταν …. Αδέσποτοι</a:t>
            </a:r>
            <a:endParaRPr lang="el-GR" sz="1800" dirty="0" smtClean="0"/>
          </a:p>
        </p:txBody>
      </p:sp>
      <p:pic>
        <p:nvPicPr>
          <p:cNvPr id="41" name="40 - Θέση περιεχομένου" descr="3.png"/>
          <p:cNvPicPr>
            <a:picLocks noGrp="1" noChangeAspect="1"/>
          </p:cNvPicPr>
          <p:nvPr>
            <p:ph sz="quarter" idx="37"/>
          </p:nvPr>
        </p:nvPicPr>
        <p:blipFill>
          <a:blip r:embed="rId3"/>
          <a:stretch>
            <a:fillRect/>
          </a:stretch>
        </p:blipFill>
        <p:spPr>
          <a:xfrm>
            <a:off x="8801101" y="20373975"/>
            <a:ext cx="7229474" cy="5172075"/>
          </a:xfrm>
        </p:spPr>
      </p:pic>
      <p:pic>
        <p:nvPicPr>
          <p:cNvPr id="43" name="42 - Εικόνα" descr="5.png"/>
          <p:cNvPicPr>
            <a:picLocks noChangeAspect="1"/>
          </p:cNvPicPr>
          <p:nvPr/>
        </p:nvPicPr>
        <p:blipFill>
          <a:blip r:embed="rId4"/>
          <a:stretch>
            <a:fillRect/>
          </a:stretch>
        </p:blipFill>
        <p:spPr>
          <a:xfrm>
            <a:off x="17030699" y="12295649"/>
            <a:ext cx="7512579" cy="4263563"/>
          </a:xfrm>
          <a:prstGeom prst="rect">
            <a:avLst/>
          </a:prstGeom>
        </p:spPr>
      </p:pic>
      <p:sp>
        <p:nvSpPr>
          <p:cNvPr id="44" name="43 - Ορθογώνιο"/>
          <p:cNvSpPr/>
          <p:nvPr/>
        </p:nvSpPr>
        <p:spPr>
          <a:xfrm>
            <a:off x="17030700" y="7715249"/>
            <a:ext cx="7486650" cy="46863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l-GR" sz="2000" dirty="0" smtClean="0"/>
              <a:t>Η  προσέγγιση του θέματος έγινε με την </a:t>
            </a:r>
            <a:r>
              <a:rPr lang="el-GR" sz="2000" dirty="0" err="1" smtClean="0"/>
              <a:t>ομαδοσυνεργατική</a:t>
            </a:r>
            <a:r>
              <a:rPr lang="el-GR" sz="2000" dirty="0" smtClean="0"/>
              <a:t>  μέθοδο, τη μέθοδο </a:t>
            </a:r>
            <a:r>
              <a:rPr lang="el-GR" sz="2000" dirty="0" err="1" smtClean="0"/>
              <a:t>project</a:t>
            </a:r>
            <a:r>
              <a:rPr lang="el-GR" sz="2000" dirty="0" smtClean="0"/>
              <a:t>, τεχνικές βιωματικής μάθησης, χρήση νέων τεχνολογιών, ψηφιακό υλικό (χρήση οπτικοακουστικού εκπαιδευτικού υλικού), επισκέψεις, συνεντεύξεις  παιδιών, γιατρών, εκπαιδευτών από τα ίδια τα παιδιά και στη συνέχεια δημοσίευσή τους, βιωματική και διαφοροποιημένη διδασκαλία (τα ίδια τα παιδιά μεταφέρουν γνώσεις – συναισθήματα και εμπειρίες, σε παιδιά άλλου σχολείου, αλλά και σε παιδαγωγούς στα πλαίσια μιας επιμορφωτικής συγκέντρωσης), βιντεοσκόπηση, βιωματική εμπλοκή νηπίων </a:t>
            </a:r>
            <a:r>
              <a:rPr lang="mr-IN" sz="2000" dirty="0" smtClean="0"/>
              <a:t>–</a:t>
            </a:r>
            <a:r>
              <a:rPr lang="el-GR" sz="2000" dirty="0" smtClean="0"/>
              <a:t> γονέων </a:t>
            </a:r>
            <a:r>
              <a:rPr lang="mr-IN" sz="2000" dirty="0" smtClean="0"/>
              <a:t>–</a:t>
            </a:r>
            <a:r>
              <a:rPr lang="el-GR" sz="2000" dirty="0" smtClean="0"/>
              <a:t> φορέων - τοπικής κοινωνίας - φιλοζωικών οργανώσεων</a:t>
            </a:r>
          </a:p>
        </p:txBody>
      </p:sp>
      <p:sp>
        <p:nvSpPr>
          <p:cNvPr id="46" name="45 - Ορθογώνιο"/>
          <p:cNvSpPr/>
          <p:nvPr/>
        </p:nvSpPr>
        <p:spPr>
          <a:xfrm>
            <a:off x="1" y="4138864"/>
            <a:ext cx="9577136" cy="234528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3600" dirty="0" smtClean="0"/>
          </a:p>
        </p:txBody>
      </p:sp>
      <p:pic>
        <p:nvPicPr>
          <p:cNvPr id="55" name="54 - Θέση περιεχομένου" descr="7.png"/>
          <p:cNvPicPr>
            <a:picLocks noGrp="1" noChangeAspect="1"/>
          </p:cNvPicPr>
          <p:nvPr>
            <p:ph sz="quarter" idx="27"/>
          </p:nvPr>
        </p:nvPicPr>
        <p:blipFill>
          <a:blip r:embed="rId5"/>
          <a:stretch>
            <a:fillRect/>
          </a:stretch>
        </p:blipFill>
        <p:spPr>
          <a:xfrm>
            <a:off x="12291012" y="9315449"/>
            <a:ext cx="4023809" cy="3743325"/>
          </a:xfrm>
        </p:spPr>
      </p:pic>
      <p:sp>
        <p:nvSpPr>
          <p:cNvPr id="61" name="60 - Θέση περιεχομένου"/>
          <p:cNvSpPr>
            <a:spLocks noGrp="1"/>
          </p:cNvSpPr>
          <p:nvPr>
            <p:ph sz="quarter" idx="30"/>
          </p:nvPr>
        </p:nvSpPr>
        <p:spPr>
          <a:xfrm>
            <a:off x="8852607" y="26431876"/>
            <a:ext cx="7492686" cy="8258174"/>
          </a:xfrm>
        </p:spPr>
        <p:txBody>
          <a:bodyPr>
            <a:noAutofit/>
          </a:bodyPr>
          <a:lstStyle/>
          <a:p>
            <a:pPr lvl="0"/>
            <a:r>
              <a:rPr lang="en-US" sz="1800" dirty="0" smtClean="0"/>
              <a:t>O</a:t>
            </a:r>
            <a:r>
              <a:rPr sz="1800" smtClean="0"/>
              <a:t>ι εκπαιδευτικοί στόχοι μας υλοποιήθηκαν.</a:t>
            </a:r>
          </a:p>
          <a:p>
            <a:pPr lvl="0"/>
            <a:r>
              <a:rPr sz="1800" smtClean="0"/>
              <a:t>Τα παιδιά αποκτούν  </a:t>
            </a:r>
            <a:r>
              <a:rPr sz="1800" b="1" smtClean="0"/>
              <a:t>γνώσεις</a:t>
            </a:r>
            <a:r>
              <a:rPr sz="1800" smtClean="0"/>
              <a:t> .</a:t>
            </a:r>
          </a:p>
          <a:p>
            <a:pPr lvl="0"/>
            <a:r>
              <a:rPr sz="1800" b="1" smtClean="0"/>
              <a:t>Σέβονται </a:t>
            </a:r>
            <a:r>
              <a:rPr sz="1800" smtClean="0"/>
              <a:t>το περιβάλλον και κάθε τι έμψυχο και γίνονται </a:t>
            </a:r>
            <a:r>
              <a:rPr sz="1800" b="1" smtClean="0"/>
              <a:t>υπεύθυνοι </a:t>
            </a:r>
            <a:r>
              <a:rPr sz="1800" smtClean="0"/>
              <a:t>άνθρωποι.</a:t>
            </a:r>
          </a:p>
          <a:p>
            <a:pPr lvl="0"/>
            <a:r>
              <a:rPr sz="1800" smtClean="0"/>
              <a:t>Μαθαίνουν τους τρόπους καλής συμπεριφοράς και τις </a:t>
            </a:r>
            <a:r>
              <a:rPr sz="1800" b="1" smtClean="0"/>
              <a:t>τεχνικές σωστής</a:t>
            </a:r>
            <a:r>
              <a:rPr sz="1800" smtClean="0"/>
              <a:t> προσέγγισης σε άγνωστα ζώα .</a:t>
            </a:r>
          </a:p>
          <a:p>
            <a:pPr lvl="0"/>
            <a:r>
              <a:rPr sz="1800" smtClean="0"/>
              <a:t>«Φτιάχνουμε» ΑΝΘΡΩΠΟΥΣ που </a:t>
            </a:r>
            <a:r>
              <a:rPr sz="1800" b="1" smtClean="0"/>
              <a:t>ΕΥΑΙΣΘΗΤΟΠΟΙΟΥΝΤΑΙ</a:t>
            </a:r>
            <a:r>
              <a:rPr sz="1800" smtClean="0"/>
              <a:t> – </a:t>
            </a:r>
            <a:r>
              <a:rPr sz="1800" b="1" smtClean="0"/>
              <a:t>ΠΡΟΒΛΗΜΑΤΙΖΟΝΤΑΙ </a:t>
            </a:r>
            <a:r>
              <a:rPr sz="1800" smtClean="0"/>
              <a:t>ΚΑΙ ΨΑΧΝΟΥΝ </a:t>
            </a:r>
            <a:r>
              <a:rPr sz="1800" b="1" smtClean="0"/>
              <a:t>ΛΥΣΕΙΣ </a:t>
            </a:r>
            <a:r>
              <a:rPr sz="1800" smtClean="0"/>
              <a:t>ΓΙΑ ΣΥΓΧΡΟΝΑ </a:t>
            </a:r>
            <a:r>
              <a:rPr sz="1800" b="1" smtClean="0"/>
              <a:t>ΚΟΙΝΩΝΙΚΑ ΘΕΜΑΤΑ</a:t>
            </a:r>
            <a:r>
              <a:rPr sz="1800" smtClean="0"/>
              <a:t>. </a:t>
            </a:r>
          </a:p>
          <a:p>
            <a:pPr lvl="0"/>
            <a:r>
              <a:rPr sz="1800" smtClean="0"/>
              <a:t>(Πως γίνεται αυτό;)Είδαμε αδέσποτα και εγκαταλειμμένα ζώα  Μιλήσαμε και </a:t>
            </a:r>
            <a:r>
              <a:rPr sz="1800" b="1" smtClean="0"/>
              <a:t>αναγνωρίσαμε τα συναισθήματα</a:t>
            </a:r>
            <a:r>
              <a:rPr sz="1800" smtClean="0"/>
              <a:t> που νιώθουν, έκαναν συγκρίσεις και αναγνώρισαν </a:t>
            </a:r>
            <a:r>
              <a:rPr sz="1800" b="1" smtClean="0"/>
              <a:t>ομοιότητες με ανθρώπους</a:t>
            </a:r>
            <a:r>
              <a:rPr sz="1800" smtClean="0"/>
              <a:t> </a:t>
            </a:r>
          </a:p>
          <a:p>
            <a:pPr lvl="0"/>
            <a:r>
              <a:rPr sz="1800" b="1" smtClean="0"/>
              <a:t>πρότειναν λύσεις</a:t>
            </a:r>
            <a:endParaRPr sz="1800" smtClean="0"/>
          </a:p>
          <a:p>
            <a:pPr lvl="0"/>
            <a:r>
              <a:rPr sz="1800" smtClean="0"/>
              <a:t>Ο πιο δυνατός </a:t>
            </a:r>
            <a:r>
              <a:rPr sz="1800" b="1" smtClean="0"/>
              <a:t>δεν καταπατά</a:t>
            </a:r>
            <a:r>
              <a:rPr sz="1800" smtClean="0"/>
              <a:t> τον αδύναμο (όπως και στη μικρή κοινωνία της τάξης μας)Όλοι έχουμε τα </a:t>
            </a:r>
            <a:r>
              <a:rPr sz="1800" b="1" smtClean="0"/>
              <a:t>ίδια δικαιώματα</a:t>
            </a:r>
            <a:r>
              <a:rPr sz="1800" smtClean="0"/>
              <a:t> και τα υπερασπιζόμαστε (κάναμε διαδήλωση για τα αδέσποτα) Εάν η </a:t>
            </a:r>
            <a:r>
              <a:rPr sz="1800" b="1" smtClean="0"/>
              <a:t>συμπεριφορά μας είναι καλή</a:t>
            </a:r>
            <a:r>
              <a:rPr sz="1800" smtClean="0"/>
              <a:t> τα κάνουμε χ</a:t>
            </a:r>
            <a:r>
              <a:rPr sz="1800" b="1" smtClean="0"/>
              <a:t>αρούμενα</a:t>
            </a:r>
            <a:r>
              <a:rPr sz="1800" smtClean="0"/>
              <a:t>, εάν είναι </a:t>
            </a:r>
            <a:r>
              <a:rPr sz="1800" b="1" smtClean="0"/>
              <a:t>άσχημη </a:t>
            </a:r>
            <a:r>
              <a:rPr sz="1800" smtClean="0"/>
              <a:t>τα </a:t>
            </a:r>
            <a:r>
              <a:rPr sz="1800" b="1" smtClean="0"/>
              <a:t>πληγώνουμε </a:t>
            </a:r>
            <a:r>
              <a:rPr sz="1800" smtClean="0"/>
              <a:t>(όποτε περάσαμε μηνύματα για την ενδοοικογενειακή βία και το σχολικό εκφοβισμό)</a:t>
            </a:r>
            <a:r>
              <a:rPr sz="1800" b="1" smtClean="0"/>
              <a:t>Όπως νιώθουν τα αδέσποτα που κακοποιούνται αισθάνονται οι φίλοι μαςΗ</a:t>
            </a:r>
            <a:r>
              <a:rPr sz="1800" smtClean="0"/>
              <a:t> ΛΥΣΗ ΠΟΥ ΕΔΩΣΑΝ ΤΑ ΠΑΙΔΙΑ: </a:t>
            </a:r>
            <a:r>
              <a:rPr sz="1800" b="1" u="sng" smtClean="0"/>
              <a:t>Δεν κάνουμε εμείς ότι δεν μας αρέσει να μας κάνουν οι άλλοι σε μας. </a:t>
            </a:r>
            <a:endParaRPr sz="1800" smtClean="0"/>
          </a:p>
          <a:p>
            <a:pPr marL="0" indent="0" algn="just">
              <a:buNone/>
            </a:pPr>
            <a:endParaRPr lang="el-GR" sz="1800" dirty="0"/>
          </a:p>
        </p:txBody>
      </p:sp>
      <p:sp>
        <p:nvSpPr>
          <p:cNvPr id="119" name="118 - Ορθογώνιο"/>
          <p:cNvSpPr/>
          <p:nvPr/>
        </p:nvSpPr>
        <p:spPr>
          <a:xfrm>
            <a:off x="16982573" y="26840948"/>
            <a:ext cx="7486651" cy="7517883"/>
          </a:xfrm>
          <a:prstGeom prst="rect">
            <a:avLst/>
          </a:prstGeom>
          <a:solidFill>
            <a:schemeClr val="accent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l-GR" sz="2000" b="1" u="sng" dirty="0" smtClean="0"/>
          </a:p>
          <a:p>
            <a:pPr algn="just"/>
            <a:r>
              <a:rPr lang="el-GR" sz="2000" dirty="0" smtClean="0"/>
              <a:t>Συνοψίζοντας: Μαθαίνοντας από νωρίς στο παιδί το σεβασμό και την αγάπη προς τα ζώα, του προσφέρουμε ένα πολύτιμο εφόδιο για έναν κοινωνικά αποδεκτό και σωστό τρόπο συμπεριφοράς ενάντια στην έννοια της βίας, της αδικίας, του εκφοβισμού, του δυνατού στον αδύνατο, της κακοποίησης  και καταπάτησης των δικαιωμάτων τα μαθαίνουμε να κρίνουν, να σκέπτονται, να βρίσκουν λύσεις (χωρίς όμως να τους λέμε εμείς το ποιες και το πώς). </a:t>
            </a:r>
          </a:p>
          <a:p>
            <a:pPr algn="just"/>
            <a:r>
              <a:rPr lang="el-GR" sz="2000" dirty="0" smtClean="0"/>
              <a:t>Και ας μην ξεχνάμε</a:t>
            </a:r>
            <a:r>
              <a:rPr lang="el-GR" sz="2000" dirty="0"/>
              <a:t>:</a:t>
            </a:r>
            <a:r>
              <a:rPr lang="el-GR" sz="2000" dirty="0" smtClean="0"/>
              <a:t> Η παιδική βία απέναντι στα ζώα χτυπάει ένα καμπανάκι πως ενδέχεται να προμηνύει ενήλικη επιθετικότητα και εγκληματικότητα. Η παιδική εγκληματικότητα κατά των ζώων αποτελεί πιθανό δείκτη του πως θα εξελιχθεί το παιδί αργότερα ως ενήλικας. Προσπαθήσαμε λοιπόν να βάλουμε τον σπόρο ώστε στην ενήλικη ζωή τους να γίνουν άνθρωποι με αισθήματα και προβληματισμούς. Είναι πολύ σημαντικό λοιπόν η φιλοζωία να ενταχθεί στο εκπαιδευτικό σύστημα, έτσι ίσως να αποφεύγονταν πολλές μορφές βίας (σχολική, ενδοοικογενειακή κλπ)</a:t>
            </a:r>
          </a:p>
        </p:txBody>
      </p:sp>
      <p:sp>
        <p:nvSpPr>
          <p:cNvPr id="120" name="119 - Ορθογώνιο"/>
          <p:cNvSpPr/>
          <p:nvPr/>
        </p:nvSpPr>
        <p:spPr>
          <a:xfrm>
            <a:off x="8614612" y="7800975"/>
            <a:ext cx="7701714" cy="157162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l-GR" sz="1800" i="1" dirty="0" smtClean="0"/>
              <a:t>Της ΣΥΓΚΕΚΡΙΜΈΝΗΣ ΔΙΑΦΟΡΟΠΟΙΗΜΕΝΗΣ ΔΙΔΑΣΚΑΛΙΑΣ</a:t>
            </a:r>
            <a:r>
              <a:rPr lang="en-US" sz="1800" i="1" dirty="0" smtClean="0"/>
              <a:t>:</a:t>
            </a:r>
            <a:r>
              <a:rPr lang="el-GR" sz="1800" i="1" dirty="0" smtClean="0"/>
              <a:t> Η καλλιέργεια της συναισθηματικής νοημοσύνης και ταυτόχρονα  ευαισθητοποίηση των παιδιών σε σύγχρονα κοινωνικά θέματα.</a:t>
            </a:r>
          </a:p>
        </p:txBody>
      </p:sp>
      <p:sp>
        <p:nvSpPr>
          <p:cNvPr id="34" name="33 - Θέση περιεχομένου"/>
          <p:cNvSpPr>
            <a:spLocks noGrp="1"/>
          </p:cNvSpPr>
          <p:nvPr>
            <p:ph sz="quarter" idx="26"/>
          </p:nvPr>
        </p:nvSpPr>
        <p:spPr/>
        <p:txBody>
          <a:bodyPr/>
          <a:lstStyle/>
          <a:p>
            <a:endParaRPr lang="el-GR" dirty="0"/>
          </a:p>
        </p:txBody>
      </p:sp>
      <p:pic>
        <p:nvPicPr>
          <p:cNvPr id="42" name="55 - Θέση περιεχομένου" descr="9.png"/>
          <p:cNvPicPr>
            <a:picLocks noGrp="1" noChangeAspect="1"/>
          </p:cNvPicPr>
          <p:nvPr>
            <p:ph sz="quarter" idx="26"/>
          </p:nvPr>
        </p:nvPicPr>
        <p:blipFill>
          <a:blip r:embed="rId6"/>
          <a:stretch>
            <a:fillRect/>
          </a:stretch>
        </p:blipFill>
        <p:spPr>
          <a:xfrm>
            <a:off x="603457" y="21139483"/>
            <a:ext cx="7513187" cy="5374760"/>
          </a:xfrm>
        </p:spPr>
      </p:pic>
      <p:pic>
        <p:nvPicPr>
          <p:cNvPr id="49" name="48 - Θέση περιεχομένου" descr="Εικόνα1.jpg"/>
          <p:cNvPicPr>
            <a:picLocks noGrp="1" noChangeAspect="1"/>
          </p:cNvPicPr>
          <p:nvPr>
            <p:ph sz="quarter" idx="26"/>
          </p:nvPr>
        </p:nvPicPr>
        <p:blipFill>
          <a:blip r:embed="rId7"/>
          <a:stretch>
            <a:fillRect/>
          </a:stretch>
        </p:blipFill>
        <p:spPr>
          <a:xfrm>
            <a:off x="2108738" y="29212673"/>
            <a:ext cx="4624899" cy="5293895"/>
          </a:xfrm>
          <a:prstGeom prst="rect">
            <a:avLst/>
          </a:prstGeom>
        </p:spPr>
      </p:pic>
      <p:sp>
        <p:nvSpPr>
          <p:cNvPr id="7" name="Θέση περιεχομένου 6"/>
          <p:cNvSpPr>
            <a:spLocks noGrp="1"/>
          </p:cNvSpPr>
          <p:nvPr>
            <p:ph sz="quarter" idx="23"/>
          </p:nvPr>
        </p:nvSpPr>
        <p:spPr/>
        <p:txBody>
          <a:bodyPr/>
          <a:lstStyle/>
          <a:p>
            <a:endParaRPr lang="el-GR"/>
          </a:p>
        </p:txBody>
      </p:sp>
      <p:pic>
        <p:nvPicPr>
          <p:cNvPr id="38" name="48 - Θέση περιεχομένου" descr="Εικόνα1.jpg"/>
          <p:cNvPicPr>
            <a:picLocks noGrp="1" noChangeAspect="1"/>
          </p:cNvPicPr>
          <p:nvPr>
            <p:ph sz="quarter" idx="26"/>
          </p:nvPr>
        </p:nvPicPr>
        <p:blipFill>
          <a:blip r:embed="rId7"/>
          <a:stretch>
            <a:fillRect/>
          </a:stretch>
        </p:blipFill>
        <p:spPr>
          <a:xfrm>
            <a:off x="2261138" y="29365073"/>
            <a:ext cx="4624899" cy="5293895"/>
          </a:xfrm>
          <a:prstGeom prst="rect">
            <a:avLst/>
          </a:prstGeom>
        </p:spPr>
      </p:pic>
      <p:pic>
        <p:nvPicPr>
          <p:cNvPr id="40" name="48 - Θέση περιεχομένου" descr="Εικόνα1.jpg"/>
          <p:cNvPicPr>
            <a:picLocks noGrp="1" noChangeAspect="1"/>
          </p:cNvPicPr>
          <p:nvPr>
            <p:ph sz="quarter" idx="26"/>
          </p:nvPr>
        </p:nvPicPr>
        <p:blipFill>
          <a:blip r:embed="rId7"/>
          <a:stretch>
            <a:fillRect/>
          </a:stretch>
        </p:blipFill>
        <p:spPr>
          <a:xfrm>
            <a:off x="2413538" y="29517473"/>
            <a:ext cx="4624899" cy="5293895"/>
          </a:xfrm>
          <a:prstGeom prst="rect">
            <a:avLst/>
          </a:prstGeom>
        </p:spPr>
      </p:pic>
      <p:sp>
        <p:nvSpPr>
          <p:cNvPr id="9" name="Θέση περιεχομένου 8"/>
          <p:cNvSpPr>
            <a:spLocks noGrp="1"/>
          </p:cNvSpPr>
          <p:nvPr>
            <p:ph sz="quarter" idx="26"/>
          </p:nvPr>
        </p:nvSpPr>
        <p:spPr/>
        <p:txBody>
          <a:bodyPr/>
          <a:lstStyle/>
          <a:p>
            <a:endParaRPr lang="el-GR"/>
          </a:p>
        </p:txBody>
      </p:sp>
      <p:pic>
        <p:nvPicPr>
          <p:cNvPr id="47" name="48 - Θέση περιεχομένου" descr="Εικόνα1.jpg"/>
          <p:cNvPicPr>
            <a:picLocks noGrp="1" noChangeAspect="1"/>
          </p:cNvPicPr>
          <p:nvPr>
            <p:ph sz="quarter" idx="26"/>
          </p:nvPr>
        </p:nvPicPr>
        <p:blipFill>
          <a:blip r:embed="rId7"/>
          <a:stretch>
            <a:fillRect/>
          </a:stretch>
        </p:blipFill>
        <p:spPr>
          <a:xfrm>
            <a:off x="2447405" y="29517472"/>
            <a:ext cx="4624899" cy="5293895"/>
          </a:xfrm>
          <a:prstGeom prst="rect">
            <a:avLst/>
          </a:prstGeom>
        </p:spPr>
      </p:pic>
      <p:sp>
        <p:nvSpPr>
          <p:cNvPr id="11" name="Θέση περιεχομένου 10"/>
          <p:cNvSpPr>
            <a:spLocks noGrp="1"/>
          </p:cNvSpPr>
          <p:nvPr>
            <p:ph sz="quarter" idx="26"/>
          </p:nvPr>
        </p:nvSpPr>
        <p:spPr/>
        <p:txBody>
          <a:bodyPr/>
          <a:lstStyle/>
          <a:p>
            <a:endParaRPr lang="el-GR"/>
          </a:p>
        </p:txBody>
      </p:sp>
      <p:pic>
        <p:nvPicPr>
          <p:cNvPr id="12" name="Εικόνα 11"/>
          <p:cNvPicPr>
            <a:picLocks noChangeAspect="1"/>
          </p:cNvPicPr>
          <p:nvPr/>
        </p:nvPicPr>
        <p:blipFill>
          <a:blip r:embed="rId8"/>
          <a:stretch>
            <a:fillRect/>
          </a:stretch>
        </p:blipFill>
        <p:spPr>
          <a:xfrm>
            <a:off x="30609" y="24061"/>
            <a:ext cx="6335069" cy="666248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Ιατρική αφίσα">
  <a:themeElements>
    <a:clrScheme name="Medical Poster B">
      <a:dk1>
        <a:sysClr val="windowText" lastClr="000000"/>
      </a:dk1>
      <a:lt1>
        <a:sysClr val="window" lastClr="FFFFFF"/>
      </a:lt1>
      <a:dk2>
        <a:srgbClr val="256693"/>
      </a:dk2>
      <a:lt2>
        <a:srgbClr val="D2EAFA"/>
      </a:lt2>
      <a:accent1>
        <a:srgbClr val="2F82BB"/>
      </a:accent1>
      <a:accent2>
        <a:srgbClr val="C9C64E"/>
      </a:accent2>
      <a:accent3>
        <a:srgbClr val="A5AB81"/>
      </a:accent3>
      <a:accent4>
        <a:srgbClr val="D8B25C"/>
      </a:accent4>
      <a:accent5>
        <a:srgbClr val="689CC0"/>
      </a:accent5>
      <a:accent6>
        <a:srgbClr val="968C8C"/>
      </a:accent6>
      <a:hlink>
        <a:srgbClr val="2F82BB"/>
      </a:hlink>
      <a:folHlink>
        <a:srgbClr val="808080"/>
      </a:folHlink>
    </a:clrScheme>
    <a:fontScheme name="Impact-Arial">
      <a:majorFont>
        <a:latin typeface="Impact"/>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lumMod val="75000"/>
          </a:schemeClr>
        </a:solidFill>
        <a:ln>
          <a:noFill/>
        </a:ln>
      </a:spPr>
      <a:bodyPr rtlCol="0" anchor="ctr"/>
      <a:lstStyle>
        <a:defPPr algn="ctr">
          <a:defRPr sz="6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6000" dirty="0" err="1" smtClean="0"/>
        </a:defPPr>
      </a:lstStyle>
    </a:txDef>
  </a:objectDefaults>
  <a:extraClrSchemeLst/>
  <a:extLst>
    <a:ext uri="{05A4C25C-085E-4340-85A3-A5531E510DB2}">
      <thm15:themeFamily xmlns:thm15="http://schemas.microsoft.com/office/thememl/2012/main" name="Presentation2" id="{0CDA158F-BD11-4947-AD81-47123E717BAC}" vid="{D7EF840D-21B4-42C8-9035-CFD5E088B4D5}"/>
    </a:ext>
  </a:extLst>
</a:theme>
</file>

<file path=ppt/theme/theme2.xml><?xml version="1.0" encoding="utf-8"?>
<a:theme xmlns:a="http://schemas.openxmlformats.org/drawingml/2006/main" name="Office Theme">
  <a:themeElements>
    <a:clrScheme name="Medical Poster B">
      <a:dk1>
        <a:sysClr val="windowText" lastClr="000000"/>
      </a:dk1>
      <a:lt1>
        <a:sysClr val="window" lastClr="FFFFFF"/>
      </a:lt1>
      <a:dk2>
        <a:srgbClr val="256693"/>
      </a:dk2>
      <a:lt2>
        <a:srgbClr val="D2EAFA"/>
      </a:lt2>
      <a:accent1>
        <a:srgbClr val="2F82BB"/>
      </a:accent1>
      <a:accent2>
        <a:srgbClr val="C9C64E"/>
      </a:accent2>
      <a:accent3>
        <a:srgbClr val="A5AB81"/>
      </a:accent3>
      <a:accent4>
        <a:srgbClr val="D8B25C"/>
      </a:accent4>
      <a:accent5>
        <a:srgbClr val="689CC0"/>
      </a:accent5>
      <a:accent6>
        <a:srgbClr val="968C8C"/>
      </a:accent6>
      <a:hlink>
        <a:srgbClr val="2F82BB"/>
      </a:hlink>
      <a:folHlink>
        <a:srgbClr val="808080"/>
      </a:folHlink>
    </a:clrScheme>
    <a:fontScheme name="Impact-Arial">
      <a:majorFont>
        <a:latin typeface="Impact"/>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Medical Poster B">
      <a:dk1>
        <a:sysClr val="windowText" lastClr="000000"/>
      </a:dk1>
      <a:lt1>
        <a:sysClr val="window" lastClr="FFFFFF"/>
      </a:lt1>
      <a:dk2>
        <a:srgbClr val="256693"/>
      </a:dk2>
      <a:lt2>
        <a:srgbClr val="D2EAFA"/>
      </a:lt2>
      <a:accent1>
        <a:srgbClr val="2F82BB"/>
      </a:accent1>
      <a:accent2>
        <a:srgbClr val="C9C64E"/>
      </a:accent2>
      <a:accent3>
        <a:srgbClr val="A5AB81"/>
      </a:accent3>
      <a:accent4>
        <a:srgbClr val="D8B25C"/>
      </a:accent4>
      <a:accent5>
        <a:srgbClr val="689CC0"/>
      </a:accent5>
      <a:accent6>
        <a:srgbClr val="968C8C"/>
      </a:accent6>
      <a:hlink>
        <a:srgbClr val="2F82BB"/>
      </a:hlink>
      <a:folHlink>
        <a:srgbClr val="808080"/>
      </a:folHlink>
    </a:clrScheme>
    <a:fontScheme name="Impact-Arial">
      <a:majorFont>
        <a:latin typeface="Impact"/>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Φόρμα_βιβλιοθήκης_εγγράφων</Display>
  <Edit>Φόρμα_βιβλιοθήκης_εγγράφων</Edit>
  <New>Φόρμα_βιβλιοθήκης_εγγράφων</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C1D5F340F01F94FA2FD29A5E6DC872E" ma:contentTypeVersion="0" ma:contentTypeDescription="Create a new document." ma:contentTypeScope="" ma:versionID="f583bd66513a361a730282b6a794e352">
  <xsd:schema xmlns:xsd="http://www.w3.org/2001/XMLSchema" xmlns:xs="http://www.w3.org/2001/XMLSchema" xmlns:p="http://schemas.microsoft.com/office/2006/metadata/properties" targetNamespace="http://schemas.microsoft.com/office/2006/metadata/properties" ma:root="true" ma:fieldsID="6841151cf538834e171094e4faaf2d7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Αυτή η τιμή υποδεικνύει τον αριθμό αποθηκεύσεων ή αναθεωρήσεων. Η εφαρμογή είναι υπεύθυνη για την ενημέρωση αυτής της τιμής έπειτα από κάθε αναθεώρηση.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D3F3875-7A7F-481F-975A-FD11B1B30A0C}">
  <ds:schemaRefs>
    <ds:schemaRef ds:uri="http://schemas.microsoft.com/sharepoint/v3/contenttype/forms"/>
  </ds:schemaRefs>
</ds:datastoreItem>
</file>

<file path=customXml/itemProps2.xml><?xml version="1.0" encoding="utf-8"?>
<ds:datastoreItem xmlns:ds="http://schemas.openxmlformats.org/officeDocument/2006/customXml" ds:itemID="{7013AD7E-0B42-4A01-861E-64E1CDF736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7D271D13-D20F-4697-97AA-66DC15DE63FD}">
  <ds:schemaRef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schemas.microsoft.com/office/2006/metadata/properties"/>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0</TotalTime>
  <Words>1350</Words>
  <Application>Microsoft Office PowerPoint</Application>
  <PresentationFormat>Προσαρμογή</PresentationFormat>
  <Paragraphs>44</Paragraphs>
  <Slides>1</Slides>
  <Notes>0</Notes>
  <HiddenSlides>0</HiddenSlides>
  <MMClips>0</MMClips>
  <ScaleCrop>false</ScaleCrop>
  <HeadingPairs>
    <vt:vector size="6" baseType="variant">
      <vt:variant>
        <vt:lpstr>Γραμματοσειρές που χρησιμοποιούνται</vt:lpstr>
      </vt:variant>
      <vt:variant>
        <vt:i4>2</vt:i4>
      </vt:variant>
      <vt:variant>
        <vt:lpstr>Θέμα</vt:lpstr>
      </vt:variant>
      <vt:variant>
        <vt:i4>1</vt:i4>
      </vt:variant>
      <vt:variant>
        <vt:lpstr>Τίτλοι διαφανειών</vt:lpstr>
      </vt:variant>
      <vt:variant>
        <vt:i4>1</vt:i4>
      </vt:variant>
    </vt:vector>
  </HeadingPairs>
  <TitlesOfParts>
    <vt:vector size="4" baseType="lpstr">
      <vt:lpstr>Arial</vt:lpstr>
      <vt:lpstr>Impact</vt:lpstr>
      <vt:lpstr>Ιατρική αφίσα</vt:lpstr>
      <vt:lpstr>H Φιλοζωία και η βιωματική εκπαίδευση με σκύλους ως εργαλείο στην εκπαιδευτική διαδικασία για την απόκτηση γνώσης, την καλλιέργεια της συναισθηματικής νοημοσύνης και ταυτόχρονα την ευαισθητοποίηση των παιδιών σε σύγχρονα κοινωνικά θέματα</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2013-06-24T19:44:51Z</dcterms:created>
  <dcterms:modified xsi:type="dcterms:W3CDTF">2018-12-10T06:14:30Z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0x0101007C1D5F340F01F94FA2FD29A5E6DC872E</vt:lpwstr>
  </property>
</Properties>
</file>